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82" r:id="rId1"/>
  </p:sldMasterIdLst>
  <p:notesMasterIdLst>
    <p:notesMasterId r:id="rId24"/>
  </p:notesMasterIdLst>
  <p:handoutMasterIdLst>
    <p:handoutMasterId r:id="rId25"/>
  </p:handoutMasterIdLst>
  <p:sldIdLst>
    <p:sldId id="515" r:id="rId2"/>
    <p:sldId id="672" r:id="rId3"/>
    <p:sldId id="693" r:id="rId4"/>
    <p:sldId id="577" r:id="rId5"/>
    <p:sldId id="695" r:id="rId6"/>
    <p:sldId id="579" r:id="rId7"/>
    <p:sldId id="694" r:id="rId8"/>
    <p:sldId id="690" r:id="rId9"/>
    <p:sldId id="675" r:id="rId10"/>
    <p:sldId id="676" r:id="rId11"/>
    <p:sldId id="692" r:id="rId12"/>
    <p:sldId id="677" r:id="rId13"/>
    <p:sldId id="679" r:id="rId14"/>
    <p:sldId id="566" r:id="rId15"/>
    <p:sldId id="696" r:id="rId16"/>
    <p:sldId id="565" r:id="rId17"/>
    <p:sldId id="699" r:id="rId18"/>
    <p:sldId id="567" r:id="rId19"/>
    <p:sldId id="554" r:id="rId20"/>
    <p:sldId id="568" r:id="rId21"/>
    <p:sldId id="697" r:id="rId22"/>
    <p:sldId id="569" r:id="rId2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4F9B8B-E1DE-4477-9F05-4DBA930C2B46}" v="35" dt="2022-04-13T20:38:11.7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1" autoAdjust="0"/>
    <p:restoredTop sz="94671" autoAdjust="0"/>
  </p:normalViewPr>
  <p:slideViewPr>
    <p:cSldViewPr>
      <p:cViewPr varScale="1">
        <p:scale>
          <a:sx n="81" d="100"/>
          <a:sy n="81" d="100"/>
        </p:scale>
        <p:origin x="1517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g, Yuan" userId="8e574f13-7ac2-4b6b-bb29-c1f083e32c22" providerId="ADAL" clId="{964F9B8B-E1DE-4477-9F05-4DBA930C2B46}"/>
    <pc:docChg chg="undo custSel addSld delSld modSld">
      <pc:chgData name="Xing, Yuan" userId="8e574f13-7ac2-4b6b-bb29-c1f083e32c22" providerId="ADAL" clId="{964F9B8B-E1DE-4477-9F05-4DBA930C2B46}" dt="2022-04-13T20:38:11.709" v="245"/>
      <pc:docMkLst>
        <pc:docMk/>
      </pc:docMkLst>
      <pc:sldChg chg="addSp">
        <pc:chgData name="Xing, Yuan" userId="8e574f13-7ac2-4b6b-bb29-c1f083e32c22" providerId="ADAL" clId="{964F9B8B-E1DE-4477-9F05-4DBA930C2B46}" dt="2022-04-13T20:19:59.828" v="229"/>
        <pc:sldMkLst>
          <pc:docMk/>
          <pc:sldMk cId="4225387752" sldId="565"/>
        </pc:sldMkLst>
        <pc:inkChg chg="add">
          <ac:chgData name="Xing, Yuan" userId="8e574f13-7ac2-4b6b-bb29-c1f083e32c22" providerId="ADAL" clId="{964F9B8B-E1DE-4477-9F05-4DBA930C2B46}" dt="2022-04-13T20:19:59.828" v="229"/>
          <ac:inkMkLst>
            <pc:docMk/>
            <pc:sldMk cId="4225387752" sldId="565"/>
            <ac:inkMk id="5" creationId="{C7D66A4B-61F6-4AD1-A711-F7DDA275F84A}"/>
          </ac:inkMkLst>
        </pc:inkChg>
      </pc:sldChg>
      <pc:sldChg chg="addSp modSp mod">
        <pc:chgData name="Xing, Yuan" userId="8e574f13-7ac2-4b6b-bb29-c1f083e32c22" providerId="ADAL" clId="{964F9B8B-E1DE-4477-9F05-4DBA930C2B46}" dt="2022-04-13T20:07:29.864" v="228"/>
        <pc:sldMkLst>
          <pc:docMk/>
          <pc:sldMk cId="2991211634" sldId="566"/>
        </pc:sldMkLst>
        <pc:spChg chg="mod">
          <ac:chgData name="Xing, Yuan" userId="8e574f13-7ac2-4b6b-bb29-c1f083e32c22" providerId="ADAL" clId="{964F9B8B-E1DE-4477-9F05-4DBA930C2B46}" dt="2022-04-13T18:41:35.641" v="135" actId="20577"/>
          <ac:spMkLst>
            <pc:docMk/>
            <pc:sldMk cId="2991211634" sldId="566"/>
            <ac:spMk id="3" creationId="{00000000-0000-0000-0000-000000000000}"/>
          </ac:spMkLst>
        </pc:spChg>
        <pc:inkChg chg="add">
          <ac:chgData name="Xing, Yuan" userId="8e574f13-7ac2-4b6b-bb29-c1f083e32c22" providerId="ADAL" clId="{964F9B8B-E1DE-4477-9F05-4DBA930C2B46}" dt="2022-04-13T20:07:29.864" v="228"/>
          <ac:inkMkLst>
            <pc:docMk/>
            <pc:sldMk cId="2991211634" sldId="566"/>
            <ac:inkMk id="5" creationId="{BF11B135-7464-4986-A96C-0001E5FF1225}"/>
          </ac:inkMkLst>
        </pc:inkChg>
      </pc:sldChg>
      <pc:sldChg chg="addSp modSp mod">
        <pc:chgData name="Xing, Yuan" userId="8e574f13-7ac2-4b6b-bb29-c1f083e32c22" providerId="ADAL" clId="{964F9B8B-E1DE-4477-9F05-4DBA930C2B46}" dt="2022-04-13T20:38:11.709" v="245"/>
        <pc:sldMkLst>
          <pc:docMk/>
          <pc:sldMk cId="1200859360" sldId="567"/>
        </pc:sldMkLst>
        <pc:picChg chg="mod">
          <ac:chgData name="Xing, Yuan" userId="8e574f13-7ac2-4b6b-bb29-c1f083e32c22" providerId="ADAL" clId="{964F9B8B-E1DE-4477-9F05-4DBA930C2B46}" dt="2022-04-13T20:35:35.383" v="241" actId="1076"/>
          <ac:picMkLst>
            <pc:docMk/>
            <pc:sldMk cId="1200859360" sldId="567"/>
            <ac:picMk id="5" creationId="{AC9028F2-7BA3-455C-8AEC-3AFFA05EDAF6}"/>
          </ac:picMkLst>
        </pc:picChg>
        <pc:picChg chg="add mod">
          <ac:chgData name="Xing, Yuan" userId="8e574f13-7ac2-4b6b-bb29-c1f083e32c22" providerId="ADAL" clId="{964F9B8B-E1DE-4477-9F05-4DBA930C2B46}" dt="2022-04-13T20:35:40.848" v="244" actId="1076"/>
          <ac:picMkLst>
            <pc:docMk/>
            <pc:sldMk cId="1200859360" sldId="567"/>
            <ac:picMk id="7" creationId="{4FEF1B9C-F48C-4E62-9EDE-95A75312E91A}"/>
          </ac:picMkLst>
        </pc:picChg>
        <pc:inkChg chg="add">
          <ac:chgData name="Xing, Yuan" userId="8e574f13-7ac2-4b6b-bb29-c1f083e32c22" providerId="ADAL" clId="{964F9B8B-E1DE-4477-9F05-4DBA930C2B46}" dt="2022-04-13T20:38:11.709" v="245"/>
          <ac:inkMkLst>
            <pc:docMk/>
            <pc:sldMk cId="1200859360" sldId="567"/>
            <ac:inkMk id="8" creationId="{58AD64FA-3E48-4B86-9CAE-734621A8148F}"/>
          </ac:inkMkLst>
        </pc:inkChg>
      </pc:sldChg>
      <pc:sldChg chg="del">
        <pc:chgData name="Xing, Yuan" userId="8e574f13-7ac2-4b6b-bb29-c1f083e32c22" providerId="ADAL" clId="{964F9B8B-E1DE-4477-9F05-4DBA930C2B46}" dt="2022-04-13T14:25:00.695" v="88" actId="47"/>
        <pc:sldMkLst>
          <pc:docMk/>
          <pc:sldMk cId="31718333" sldId="570"/>
        </pc:sldMkLst>
      </pc:sldChg>
      <pc:sldChg chg="del">
        <pc:chgData name="Xing, Yuan" userId="8e574f13-7ac2-4b6b-bb29-c1f083e32c22" providerId="ADAL" clId="{964F9B8B-E1DE-4477-9F05-4DBA930C2B46}" dt="2022-04-13T14:25:01.655" v="89" actId="47"/>
        <pc:sldMkLst>
          <pc:docMk/>
          <pc:sldMk cId="475359134" sldId="571"/>
        </pc:sldMkLst>
      </pc:sldChg>
      <pc:sldChg chg="del">
        <pc:chgData name="Xing, Yuan" userId="8e574f13-7ac2-4b6b-bb29-c1f083e32c22" providerId="ADAL" clId="{964F9B8B-E1DE-4477-9F05-4DBA930C2B46}" dt="2022-04-13T14:25:02.186" v="90" actId="47"/>
        <pc:sldMkLst>
          <pc:docMk/>
          <pc:sldMk cId="4159540304" sldId="572"/>
        </pc:sldMkLst>
      </pc:sldChg>
      <pc:sldChg chg="del">
        <pc:chgData name="Xing, Yuan" userId="8e574f13-7ac2-4b6b-bb29-c1f083e32c22" providerId="ADAL" clId="{964F9B8B-E1DE-4477-9F05-4DBA930C2B46}" dt="2022-04-13T14:25:02.803" v="91" actId="47"/>
        <pc:sldMkLst>
          <pc:docMk/>
          <pc:sldMk cId="3737191127" sldId="573"/>
        </pc:sldMkLst>
      </pc:sldChg>
      <pc:sldChg chg="addSp">
        <pc:chgData name="Xing, Yuan" userId="8e574f13-7ac2-4b6b-bb29-c1f083e32c22" providerId="ADAL" clId="{964F9B8B-E1DE-4477-9F05-4DBA930C2B46}" dt="2022-04-13T20:07:29.864" v="228"/>
        <pc:sldMkLst>
          <pc:docMk/>
          <pc:sldMk cId="3757560544" sldId="579"/>
        </pc:sldMkLst>
        <pc:inkChg chg="add">
          <ac:chgData name="Xing, Yuan" userId="8e574f13-7ac2-4b6b-bb29-c1f083e32c22" providerId="ADAL" clId="{964F9B8B-E1DE-4477-9F05-4DBA930C2B46}" dt="2022-04-13T20:07:29.864" v="228"/>
          <ac:inkMkLst>
            <pc:docMk/>
            <pc:sldMk cId="3757560544" sldId="579"/>
            <ac:inkMk id="3" creationId="{5E7E192A-F941-46AF-A7D0-455304D41E6F}"/>
          </ac:inkMkLst>
        </pc:inkChg>
      </pc:sldChg>
      <pc:sldChg chg="addSp">
        <pc:chgData name="Xing, Yuan" userId="8e574f13-7ac2-4b6b-bb29-c1f083e32c22" providerId="ADAL" clId="{964F9B8B-E1DE-4477-9F05-4DBA930C2B46}" dt="2022-04-13T19:37:51.981" v="227"/>
        <pc:sldMkLst>
          <pc:docMk/>
          <pc:sldMk cId="686781396" sldId="672"/>
        </pc:sldMkLst>
        <pc:inkChg chg="add">
          <ac:chgData name="Xing, Yuan" userId="8e574f13-7ac2-4b6b-bb29-c1f083e32c22" providerId="ADAL" clId="{964F9B8B-E1DE-4477-9F05-4DBA930C2B46}" dt="2022-04-13T19:37:51.981" v="227"/>
          <ac:inkMkLst>
            <pc:docMk/>
            <pc:sldMk cId="686781396" sldId="672"/>
            <ac:inkMk id="3" creationId="{0710176F-A727-43A3-A0F7-0161141FB428}"/>
          </ac:inkMkLst>
        </pc:inkChg>
      </pc:sldChg>
      <pc:sldChg chg="addSp delSp modSp mod">
        <pc:chgData name="Xing, Yuan" userId="8e574f13-7ac2-4b6b-bb29-c1f083e32c22" providerId="ADAL" clId="{964F9B8B-E1DE-4477-9F05-4DBA930C2B46}" dt="2022-04-13T20:07:29.864" v="228"/>
        <pc:sldMkLst>
          <pc:docMk/>
          <pc:sldMk cId="756012928" sldId="675"/>
        </pc:sldMkLst>
        <pc:spChg chg="del">
          <ac:chgData name="Xing, Yuan" userId="8e574f13-7ac2-4b6b-bb29-c1f083e32c22" providerId="ADAL" clId="{964F9B8B-E1DE-4477-9F05-4DBA930C2B46}" dt="2022-04-13T18:48:39.210" v="215" actId="478"/>
          <ac:spMkLst>
            <pc:docMk/>
            <pc:sldMk cId="756012928" sldId="675"/>
            <ac:spMk id="5" creationId="{2CF892F1-2B54-419C-8771-AA420B7C6D9B}"/>
          </ac:spMkLst>
        </pc:spChg>
        <pc:spChg chg="add del mod">
          <ac:chgData name="Xing, Yuan" userId="8e574f13-7ac2-4b6b-bb29-c1f083e32c22" providerId="ADAL" clId="{964F9B8B-E1DE-4477-9F05-4DBA930C2B46}" dt="2022-04-13T18:48:39.210" v="215" actId="478"/>
          <ac:spMkLst>
            <pc:docMk/>
            <pc:sldMk cId="756012928" sldId="675"/>
            <ac:spMk id="6" creationId="{ABE44C35-DF92-4160-842B-E1513C29927E}"/>
          </ac:spMkLst>
        </pc:spChg>
        <pc:picChg chg="del mod">
          <ac:chgData name="Xing, Yuan" userId="8e574f13-7ac2-4b6b-bb29-c1f083e32c22" providerId="ADAL" clId="{964F9B8B-E1DE-4477-9F05-4DBA930C2B46}" dt="2022-04-13T18:48:39.210" v="215" actId="478"/>
          <ac:picMkLst>
            <pc:docMk/>
            <pc:sldMk cId="756012928" sldId="675"/>
            <ac:picMk id="3" creationId="{15A8E198-BEA1-45B0-8A16-91426AE74DAD}"/>
          </ac:picMkLst>
        </pc:picChg>
        <pc:picChg chg="add mod">
          <ac:chgData name="Xing, Yuan" userId="8e574f13-7ac2-4b6b-bb29-c1f083e32c22" providerId="ADAL" clId="{964F9B8B-E1DE-4477-9F05-4DBA930C2B46}" dt="2022-04-13T18:48:44.070" v="218" actId="1076"/>
          <ac:picMkLst>
            <pc:docMk/>
            <pc:sldMk cId="756012928" sldId="675"/>
            <ac:picMk id="9" creationId="{1582D005-FE92-4654-B085-1EFD5E3A1BA4}"/>
          </ac:picMkLst>
        </pc:picChg>
        <pc:inkChg chg="add">
          <ac:chgData name="Xing, Yuan" userId="8e574f13-7ac2-4b6b-bb29-c1f083e32c22" providerId="ADAL" clId="{964F9B8B-E1DE-4477-9F05-4DBA930C2B46}" dt="2022-04-13T20:07:29.864" v="228"/>
          <ac:inkMkLst>
            <pc:docMk/>
            <pc:sldMk cId="756012928" sldId="675"/>
            <ac:inkMk id="3" creationId="{F0D46AD0-2AEC-4A32-A81D-337C736201A6}"/>
          </ac:inkMkLst>
        </pc:inkChg>
      </pc:sldChg>
      <pc:sldChg chg="addSp">
        <pc:chgData name="Xing, Yuan" userId="8e574f13-7ac2-4b6b-bb29-c1f083e32c22" providerId="ADAL" clId="{964F9B8B-E1DE-4477-9F05-4DBA930C2B46}" dt="2022-04-13T20:07:29.864" v="228"/>
        <pc:sldMkLst>
          <pc:docMk/>
          <pc:sldMk cId="4066303956" sldId="677"/>
        </pc:sldMkLst>
        <pc:inkChg chg="add">
          <ac:chgData name="Xing, Yuan" userId="8e574f13-7ac2-4b6b-bb29-c1f083e32c22" providerId="ADAL" clId="{964F9B8B-E1DE-4477-9F05-4DBA930C2B46}" dt="2022-04-13T20:07:29.864" v="228"/>
          <ac:inkMkLst>
            <pc:docMk/>
            <pc:sldMk cId="4066303956" sldId="677"/>
            <ac:inkMk id="5" creationId="{CFB9CEB9-8874-4941-A5E8-5B8D13F09314}"/>
          </ac:inkMkLst>
        </pc:inkChg>
      </pc:sldChg>
      <pc:sldChg chg="addSp">
        <pc:chgData name="Xing, Yuan" userId="8e574f13-7ac2-4b6b-bb29-c1f083e32c22" providerId="ADAL" clId="{964F9B8B-E1DE-4477-9F05-4DBA930C2B46}" dt="2022-04-13T20:07:29.864" v="228"/>
        <pc:sldMkLst>
          <pc:docMk/>
          <pc:sldMk cId="3729035839" sldId="679"/>
        </pc:sldMkLst>
        <pc:inkChg chg="add">
          <ac:chgData name="Xing, Yuan" userId="8e574f13-7ac2-4b6b-bb29-c1f083e32c22" providerId="ADAL" clId="{964F9B8B-E1DE-4477-9F05-4DBA930C2B46}" dt="2022-04-13T20:07:29.864" v="228"/>
          <ac:inkMkLst>
            <pc:docMk/>
            <pc:sldMk cId="3729035839" sldId="679"/>
            <ac:inkMk id="5" creationId="{81E17DBE-690C-4973-944A-7CDE6BB68F47}"/>
          </ac:inkMkLst>
        </pc:inkChg>
      </pc:sldChg>
      <pc:sldChg chg="addSp">
        <pc:chgData name="Xing, Yuan" userId="8e574f13-7ac2-4b6b-bb29-c1f083e32c22" providerId="ADAL" clId="{964F9B8B-E1DE-4477-9F05-4DBA930C2B46}" dt="2022-04-13T20:07:29.864" v="228"/>
        <pc:sldMkLst>
          <pc:docMk/>
          <pc:sldMk cId="1315308158" sldId="692"/>
        </pc:sldMkLst>
        <pc:inkChg chg="add">
          <ac:chgData name="Xing, Yuan" userId="8e574f13-7ac2-4b6b-bb29-c1f083e32c22" providerId="ADAL" clId="{964F9B8B-E1DE-4477-9F05-4DBA930C2B46}" dt="2022-04-13T20:07:29.864" v="228"/>
          <ac:inkMkLst>
            <pc:docMk/>
            <pc:sldMk cId="1315308158" sldId="692"/>
            <ac:inkMk id="3" creationId="{E6B49F39-5E03-4860-B630-5FB74EE3E43A}"/>
          </ac:inkMkLst>
        </pc:inkChg>
      </pc:sldChg>
      <pc:sldChg chg="addSp">
        <pc:chgData name="Xing, Yuan" userId="8e574f13-7ac2-4b6b-bb29-c1f083e32c22" providerId="ADAL" clId="{964F9B8B-E1DE-4477-9F05-4DBA930C2B46}" dt="2022-04-13T19:37:51.981" v="227"/>
        <pc:sldMkLst>
          <pc:docMk/>
          <pc:sldMk cId="4198806683" sldId="693"/>
        </pc:sldMkLst>
        <pc:inkChg chg="add">
          <ac:chgData name="Xing, Yuan" userId="8e574f13-7ac2-4b6b-bb29-c1f083e32c22" providerId="ADAL" clId="{964F9B8B-E1DE-4477-9F05-4DBA930C2B46}" dt="2022-04-13T19:37:51.981" v="227"/>
          <ac:inkMkLst>
            <pc:docMk/>
            <pc:sldMk cId="4198806683" sldId="693"/>
            <ac:inkMk id="4" creationId="{0610F3DB-2DDD-404B-95E2-60439A49775E}"/>
          </ac:inkMkLst>
        </pc:inkChg>
      </pc:sldChg>
      <pc:sldChg chg="addSp">
        <pc:chgData name="Xing, Yuan" userId="8e574f13-7ac2-4b6b-bb29-c1f083e32c22" providerId="ADAL" clId="{964F9B8B-E1DE-4477-9F05-4DBA930C2B46}" dt="2022-04-13T20:07:29.864" v="228"/>
        <pc:sldMkLst>
          <pc:docMk/>
          <pc:sldMk cId="308160680" sldId="694"/>
        </pc:sldMkLst>
        <pc:inkChg chg="add">
          <ac:chgData name="Xing, Yuan" userId="8e574f13-7ac2-4b6b-bb29-c1f083e32c22" providerId="ADAL" clId="{964F9B8B-E1DE-4477-9F05-4DBA930C2B46}" dt="2022-04-13T20:07:29.864" v="228"/>
          <ac:inkMkLst>
            <pc:docMk/>
            <pc:sldMk cId="308160680" sldId="694"/>
            <ac:inkMk id="2" creationId="{27A10B43-DB11-4A08-85EC-5A199BD3D642}"/>
          </ac:inkMkLst>
        </pc:inkChg>
      </pc:sldChg>
      <pc:sldChg chg="addSp">
        <pc:chgData name="Xing, Yuan" userId="8e574f13-7ac2-4b6b-bb29-c1f083e32c22" providerId="ADAL" clId="{964F9B8B-E1DE-4477-9F05-4DBA930C2B46}" dt="2022-04-13T20:07:29.864" v="228"/>
        <pc:sldMkLst>
          <pc:docMk/>
          <pc:sldMk cId="3028236956" sldId="695"/>
        </pc:sldMkLst>
        <pc:inkChg chg="add">
          <ac:chgData name="Xing, Yuan" userId="8e574f13-7ac2-4b6b-bb29-c1f083e32c22" providerId="ADAL" clId="{964F9B8B-E1DE-4477-9F05-4DBA930C2B46}" dt="2022-04-13T20:07:29.864" v="228"/>
          <ac:inkMkLst>
            <pc:docMk/>
            <pc:sldMk cId="3028236956" sldId="695"/>
            <ac:inkMk id="4" creationId="{7660AC7F-8C08-4452-9E7E-4DED79D9473E}"/>
          </ac:inkMkLst>
        </pc:inkChg>
      </pc:sldChg>
      <pc:sldChg chg="addSp modSp new mod">
        <pc:chgData name="Xing, Yuan" userId="8e574f13-7ac2-4b6b-bb29-c1f083e32c22" providerId="ADAL" clId="{964F9B8B-E1DE-4477-9F05-4DBA930C2B46}" dt="2022-04-13T14:23:12.293" v="87" actId="1076"/>
        <pc:sldMkLst>
          <pc:docMk/>
          <pc:sldMk cId="1488987973" sldId="696"/>
        </pc:sldMkLst>
        <pc:spChg chg="mod">
          <ac:chgData name="Xing, Yuan" userId="8e574f13-7ac2-4b6b-bb29-c1f083e32c22" providerId="ADAL" clId="{964F9B8B-E1DE-4477-9F05-4DBA930C2B46}" dt="2022-04-13T14:21:45.221" v="79" actId="20577"/>
          <ac:spMkLst>
            <pc:docMk/>
            <pc:sldMk cId="1488987973" sldId="696"/>
            <ac:spMk id="2" creationId="{00D2CFDD-83B3-4780-90E4-4843E3256521}"/>
          </ac:spMkLst>
        </pc:spChg>
        <pc:spChg chg="mod">
          <ac:chgData name="Xing, Yuan" userId="8e574f13-7ac2-4b6b-bb29-c1f083e32c22" providerId="ADAL" clId="{964F9B8B-E1DE-4477-9F05-4DBA930C2B46}" dt="2022-04-13T14:23:04.418" v="83" actId="1076"/>
          <ac:spMkLst>
            <pc:docMk/>
            <pc:sldMk cId="1488987973" sldId="696"/>
            <ac:spMk id="3" creationId="{774BA7B9-45C6-4C11-A8B9-F2AB6F2A7136}"/>
          </ac:spMkLst>
        </pc:spChg>
        <pc:picChg chg="add mod">
          <ac:chgData name="Xing, Yuan" userId="8e574f13-7ac2-4b6b-bb29-c1f083e32c22" providerId="ADAL" clId="{964F9B8B-E1DE-4477-9F05-4DBA930C2B46}" dt="2022-04-13T14:23:12.293" v="87" actId="1076"/>
          <ac:picMkLst>
            <pc:docMk/>
            <pc:sldMk cId="1488987973" sldId="696"/>
            <ac:picMk id="1026" creationId="{A7C228FB-C3DC-468A-AB5B-1C2C22A1303F}"/>
          </ac:picMkLst>
        </pc:picChg>
      </pc:sldChg>
      <pc:sldChg chg="addSp delSp modSp new mod">
        <pc:chgData name="Xing, Yuan" userId="8e574f13-7ac2-4b6b-bb29-c1f083e32c22" providerId="ADAL" clId="{964F9B8B-E1DE-4477-9F05-4DBA930C2B46}" dt="2022-04-13T18:46:19.693" v="186"/>
        <pc:sldMkLst>
          <pc:docMk/>
          <pc:sldMk cId="1591831061" sldId="697"/>
        </pc:sldMkLst>
        <pc:spChg chg="del">
          <ac:chgData name="Xing, Yuan" userId="8e574f13-7ac2-4b6b-bb29-c1f083e32c22" providerId="ADAL" clId="{964F9B8B-E1DE-4477-9F05-4DBA930C2B46}" dt="2022-04-13T18:39:31.114" v="93" actId="478"/>
          <ac:spMkLst>
            <pc:docMk/>
            <pc:sldMk cId="1591831061" sldId="697"/>
            <ac:spMk id="2" creationId="{8606AA69-D2B7-482B-9C71-C6E4C9A92869}"/>
          </ac:spMkLst>
        </pc:spChg>
        <pc:spChg chg="del">
          <ac:chgData name="Xing, Yuan" userId="8e574f13-7ac2-4b6b-bb29-c1f083e32c22" providerId="ADAL" clId="{964F9B8B-E1DE-4477-9F05-4DBA930C2B46}" dt="2022-04-13T18:39:31.114" v="93" actId="478"/>
          <ac:spMkLst>
            <pc:docMk/>
            <pc:sldMk cId="1591831061" sldId="697"/>
            <ac:spMk id="3" creationId="{5BF40EB9-F88D-449F-BEBC-A57F96210B7A}"/>
          </ac:spMkLst>
        </pc:spChg>
        <pc:spChg chg="add del mod">
          <ac:chgData name="Xing, Yuan" userId="8e574f13-7ac2-4b6b-bb29-c1f083e32c22" providerId="ADAL" clId="{964F9B8B-E1DE-4477-9F05-4DBA930C2B46}" dt="2022-04-13T18:45:49.016" v="180" actId="478"/>
          <ac:spMkLst>
            <pc:docMk/>
            <pc:sldMk cId="1591831061" sldId="697"/>
            <ac:spMk id="11" creationId="{2173DE24-CCCA-4408-9165-1395F4D308E7}"/>
          </ac:spMkLst>
        </pc:spChg>
        <pc:spChg chg="add del mod">
          <ac:chgData name="Xing, Yuan" userId="8e574f13-7ac2-4b6b-bb29-c1f083e32c22" providerId="ADAL" clId="{964F9B8B-E1DE-4477-9F05-4DBA930C2B46}" dt="2022-04-13T18:45:49.016" v="180" actId="478"/>
          <ac:spMkLst>
            <pc:docMk/>
            <pc:sldMk cId="1591831061" sldId="697"/>
            <ac:spMk id="12" creationId="{8EE5D980-E368-44A2-A07E-2AAE7B13ECF5}"/>
          </ac:spMkLst>
        </pc:spChg>
        <pc:spChg chg="add del mod">
          <ac:chgData name="Xing, Yuan" userId="8e574f13-7ac2-4b6b-bb29-c1f083e32c22" providerId="ADAL" clId="{964F9B8B-E1DE-4477-9F05-4DBA930C2B46}" dt="2022-04-13T18:44:15.597" v="155"/>
          <ac:spMkLst>
            <pc:docMk/>
            <pc:sldMk cId="1591831061" sldId="697"/>
            <ac:spMk id="13" creationId="{B1039884-BFD3-475F-820C-C0FFA616C6C9}"/>
          </ac:spMkLst>
        </pc:spChg>
        <pc:spChg chg="add del mod">
          <ac:chgData name="Xing, Yuan" userId="8e574f13-7ac2-4b6b-bb29-c1f083e32c22" providerId="ADAL" clId="{964F9B8B-E1DE-4477-9F05-4DBA930C2B46}" dt="2022-04-13T18:45:49.016" v="180" actId="478"/>
          <ac:spMkLst>
            <pc:docMk/>
            <pc:sldMk cId="1591831061" sldId="697"/>
            <ac:spMk id="18" creationId="{CFF16749-FB50-461D-B399-2A60BF151B54}"/>
          </ac:spMkLst>
        </pc:spChg>
        <pc:spChg chg="add del mod">
          <ac:chgData name="Xing, Yuan" userId="8e574f13-7ac2-4b6b-bb29-c1f083e32c22" providerId="ADAL" clId="{964F9B8B-E1DE-4477-9F05-4DBA930C2B46}" dt="2022-04-13T18:45:49.016" v="180" actId="478"/>
          <ac:spMkLst>
            <pc:docMk/>
            <pc:sldMk cId="1591831061" sldId="697"/>
            <ac:spMk id="19" creationId="{326008AE-247C-4D47-AF01-8B1D1793C6F4}"/>
          </ac:spMkLst>
        </pc:spChg>
        <pc:spChg chg="add del mod">
          <ac:chgData name="Xing, Yuan" userId="8e574f13-7ac2-4b6b-bb29-c1f083e32c22" providerId="ADAL" clId="{964F9B8B-E1DE-4477-9F05-4DBA930C2B46}" dt="2022-04-13T18:45:49.016" v="180" actId="478"/>
          <ac:spMkLst>
            <pc:docMk/>
            <pc:sldMk cId="1591831061" sldId="697"/>
            <ac:spMk id="20" creationId="{DD2109D1-7175-49E4-8A6C-F694D74BC2BA}"/>
          </ac:spMkLst>
        </pc:spChg>
        <pc:spChg chg="add mod">
          <ac:chgData name="Xing, Yuan" userId="8e574f13-7ac2-4b6b-bb29-c1f083e32c22" providerId="ADAL" clId="{964F9B8B-E1DE-4477-9F05-4DBA930C2B46}" dt="2022-04-13T18:46:07.964" v="184" actId="1076"/>
          <ac:spMkLst>
            <pc:docMk/>
            <pc:sldMk cId="1591831061" sldId="697"/>
            <ac:spMk id="23" creationId="{CCE62A92-5FC4-4BD1-97C5-959F0B1B87DC}"/>
          </ac:spMkLst>
        </pc:spChg>
        <pc:spChg chg="add mod">
          <ac:chgData name="Xing, Yuan" userId="8e574f13-7ac2-4b6b-bb29-c1f083e32c22" providerId="ADAL" clId="{964F9B8B-E1DE-4477-9F05-4DBA930C2B46}" dt="2022-04-13T18:46:07.964" v="184" actId="1076"/>
          <ac:spMkLst>
            <pc:docMk/>
            <pc:sldMk cId="1591831061" sldId="697"/>
            <ac:spMk id="24" creationId="{30AC115C-80D4-4F59-9C13-60256A2D2E6E}"/>
          </ac:spMkLst>
        </pc:spChg>
        <pc:spChg chg="add mod">
          <ac:chgData name="Xing, Yuan" userId="8e574f13-7ac2-4b6b-bb29-c1f083e32c22" providerId="ADAL" clId="{964F9B8B-E1DE-4477-9F05-4DBA930C2B46}" dt="2022-04-13T18:46:07.964" v="184" actId="1076"/>
          <ac:spMkLst>
            <pc:docMk/>
            <pc:sldMk cId="1591831061" sldId="697"/>
            <ac:spMk id="25" creationId="{43F7CA0D-94B6-4E54-AB2F-5736E4DA3231}"/>
          </ac:spMkLst>
        </pc:spChg>
        <pc:spChg chg="add mod">
          <ac:chgData name="Xing, Yuan" userId="8e574f13-7ac2-4b6b-bb29-c1f083e32c22" providerId="ADAL" clId="{964F9B8B-E1DE-4477-9F05-4DBA930C2B46}" dt="2022-04-13T18:46:07.964" v="184" actId="1076"/>
          <ac:spMkLst>
            <pc:docMk/>
            <pc:sldMk cId="1591831061" sldId="697"/>
            <ac:spMk id="26" creationId="{C16A536E-F2A7-4CFB-8D1A-78F47325949C}"/>
          </ac:spMkLst>
        </pc:spChg>
        <pc:spChg chg="add mod">
          <ac:chgData name="Xing, Yuan" userId="8e574f13-7ac2-4b6b-bb29-c1f083e32c22" providerId="ADAL" clId="{964F9B8B-E1DE-4477-9F05-4DBA930C2B46}" dt="2022-04-13T18:46:07.964" v="184" actId="1076"/>
          <ac:spMkLst>
            <pc:docMk/>
            <pc:sldMk cId="1591831061" sldId="697"/>
            <ac:spMk id="28" creationId="{91AE7C03-66D1-476F-9A8E-73BE0F055267}"/>
          </ac:spMkLst>
        </pc:spChg>
        <pc:spChg chg="add mod">
          <ac:chgData name="Xing, Yuan" userId="8e574f13-7ac2-4b6b-bb29-c1f083e32c22" providerId="ADAL" clId="{964F9B8B-E1DE-4477-9F05-4DBA930C2B46}" dt="2022-04-13T18:46:07.964" v="184" actId="1076"/>
          <ac:spMkLst>
            <pc:docMk/>
            <pc:sldMk cId="1591831061" sldId="697"/>
            <ac:spMk id="29" creationId="{AF8209DD-56F1-48DE-AF47-F879848DEA1E}"/>
          </ac:spMkLst>
        </pc:spChg>
        <pc:spChg chg="add mod">
          <ac:chgData name="Xing, Yuan" userId="8e574f13-7ac2-4b6b-bb29-c1f083e32c22" providerId="ADAL" clId="{964F9B8B-E1DE-4477-9F05-4DBA930C2B46}" dt="2022-04-13T18:46:07.964" v="184" actId="1076"/>
          <ac:spMkLst>
            <pc:docMk/>
            <pc:sldMk cId="1591831061" sldId="697"/>
            <ac:spMk id="30" creationId="{83144601-0222-4961-973B-4355EB0FF8F7}"/>
          </ac:spMkLst>
        </pc:spChg>
        <pc:spChg chg="add mod">
          <ac:chgData name="Xing, Yuan" userId="8e574f13-7ac2-4b6b-bb29-c1f083e32c22" providerId="ADAL" clId="{964F9B8B-E1DE-4477-9F05-4DBA930C2B46}" dt="2022-04-13T18:46:07.964" v="184" actId="1076"/>
          <ac:spMkLst>
            <pc:docMk/>
            <pc:sldMk cId="1591831061" sldId="697"/>
            <ac:spMk id="31" creationId="{B3AF8500-ACC9-46FF-BA81-5B564AFBCEBF}"/>
          </ac:spMkLst>
        </pc:spChg>
        <pc:spChg chg="add mod">
          <ac:chgData name="Xing, Yuan" userId="8e574f13-7ac2-4b6b-bb29-c1f083e32c22" providerId="ADAL" clId="{964F9B8B-E1DE-4477-9F05-4DBA930C2B46}" dt="2022-04-13T18:46:07.964" v="184" actId="1076"/>
          <ac:spMkLst>
            <pc:docMk/>
            <pc:sldMk cId="1591831061" sldId="697"/>
            <ac:spMk id="32" creationId="{3710738F-7F57-4FCE-8AA1-F00700CC7C6C}"/>
          </ac:spMkLst>
        </pc:spChg>
        <pc:spChg chg="add mod">
          <ac:chgData name="Xing, Yuan" userId="8e574f13-7ac2-4b6b-bb29-c1f083e32c22" providerId="ADAL" clId="{964F9B8B-E1DE-4477-9F05-4DBA930C2B46}" dt="2022-04-13T18:46:07.964" v="184" actId="1076"/>
          <ac:spMkLst>
            <pc:docMk/>
            <pc:sldMk cId="1591831061" sldId="697"/>
            <ac:spMk id="34" creationId="{800163A8-B856-4C47-89B0-12F641C424D9}"/>
          </ac:spMkLst>
        </pc:spChg>
        <pc:spChg chg="add mod">
          <ac:chgData name="Xing, Yuan" userId="8e574f13-7ac2-4b6b-bb29-c1f083e32c22" providerId="ADAL" clId="{964F9B8B-E1DE-4477-9F05-4DBA930C2B46}" dt="2022-04-13T18:46:07.964" v="184" actId="1076"/>
          <ac:spMkLst>
            <pc:docMk/>
            <pc:sldMk cId="1591831061" sldId="697"/>
            <ac:spMk id="35" creationId="{24363F66-F338-4934-A13E-14B97871241B}"/>
          </ac:spMkLst>
        </pc:spChg>
        <pc:spChg chg="add mod">
          <ac:chgData name="Xing, Yuan" userId="8e574f13-7ac2-4b6b-bb29-c1f083e32c22" providerId="ADAL" clId="{964F9B8B-E1DE-4477-9F05-4DBA930C2B46}" dt="2022-04-13T18:46:07.964" v="184" actId="1076"/>
          <ac:spMkLst>
            <pc:docMk/>
            <pc:sldMk cId="1591831061" sldId="697"/>
            <ac:spMk id="36" creationId="{D302B608-5A94-43EF-8809-7DCA0559C98D}"/>
          </ac:spMkLst>
        </pc:spChg>
        <pc:spChg chg="add mod">
          <ac:chgData name="Xing, Yuan" userId="8e574f13-7ac2-4b6b-bb29-c1f083e32c22" providerId="ADAL" clId="{964F9B8B-E1DE-4477-9F05-4DBA930C2B46}" dt="2022-04-13T18:46:07.964" v="184" actId="1076"/>
          <ac:spMkLst>
            <pc:docMk/>
            <pc:sldMk cId="1591831061" sldId="697"/>
            <ac:spMk id="37" creationId="{F2B3844D-970E-4606-BC2C-19814EE87964}"/>
          </ac:spMkLst>
        </pc:spChg>
        <pc:spChg chg="add mod">
          <ac:chgData name="Xing, Yuan" userId="8e574f13-7ac2-4b6b-bb29-c1f083e32c22" providerId="ADAL" clId="{964F9B8B-E1DE-4477-9F05-4DBA930C2B46}" dt="2022-04-13T18:46:07.964" v="184" actId="1076"/>
          <ac:spMkLst>
            <pc:docMk/>
            <pc:sldMk cId="1591831061" sldId="697"/>
            <ac:spMk id="38" creationId="{807EF0B1-47F9-454E-AD32-A90E501BE05E}"/>
          </ac:spMkLst>
        </pc:spChg>
        <pc:spChg chg="add mod">
          <ac:chgData name="Xing, Yuan" userId="8e574f13-7ac2-4b6b-bb29-c1f083e32c22" providerId="ADAL" clId="{964F9B8B-E1DE-4477-9F05-4DBA930C2B46}" dt="2022-04-13T18:46:07.964" v="184" actId="1076"/>
          <ac:spMkLst>
            <pc:docMk/>
            <pc:sldMk cId="1591831061" sldId="697"/>
            <ac:spMk id="39" creationId="{841744B1-487B-4A45-83A9-E7416D9AA574}"/>
          </ac:spMkLst>
        </pc:spChg>
        <pc:spChg chg="add mod">
          <ac:chgData name="Xing, Yuan" userId="8e574f13-7ac2-4b6b-bb29-c1f083e32c22" providerId="ADAL" clId="{964F9B8B-E1DE-4477-9F05-4DBA930C2B46}" dt="2022-04-13T18:46:19.693" v="186"/>
          <ac:spMkLst>
            <pc:docMk/>
            <pc:sldMk cId="1591831061" sldId="697"/>
            <ac:spMk id="40" creationId="{9F54F9AF-55B0-4E9A-A0D5-BFA0729F5667}"/>
          </ac:spMkLst>
        </pc:spChg>
        <pc:spChg chg="add mod">
          <ac:chgData name="Xing, Yuan" userId="8e574f13-7ac2-4b6b-bb29-c1f083e32c22" providerId="ADAL" clId="{964F9B8B-E1DE-4477-9F05-4DBA930C2B46}" dt="2022-04-13T18:46:19.693" v="186"/>
          <ac:spMkLst>
            <pc:docMk/>
            <pc:sldMk cId="1591831061" sldId="697"/>
            <ac:spMk id="41" creationId="{26D827FE-4DA0-4FA4-994F-7ECD879429A0}"/>
          </ac:spMkLst>
        </pc:spChg>
        <pc:spChg chg="add mod">
          <ac:chgData name="Xing, Yuan" userId="8e574f13-7ac2-4b6b-bb29-c1f083e32c22" providerId="ADAL" clId="{964F9B8B-E1DE-4477-9F05-4DBA930C2B46}" dt="2022-04-13T18:46:19.693" v="186"/>
          <ac:spMkLst>
            <pc:docMk/>
            <pc:sldMk cId="1591831061" sldId="697"/>
            <ac:spMk id="43" creationId="{91ABC8D3-150A-43E6-AF74-F49C94BAEBD6}"/>
          </ac:spMkLst>
        </pc:spChg>
        <pc:spChg chg="add mod">
          <ac:chgData name="Xing, Yuan" userId="8e574f13-7ac2-4b6b-bb29-c1f083e32c22" providerId="ADAL" clId="{964F9B8B-E1DE-4477-9F05-4DBA930C2B46}" dt="2022-04-13T18:46:19.693" v="186"/>
          <ac:spMkLst>
            <pc:docMk/>
            <pc:sldMk cId="1591831061" sldId="697"/>
            <ac:spMk id="44" creationId="{19245F65-2C25-4677-91CE-EE91C8F4648C}"/>
          </ac:spMkLst>
        </pc:spChg>
        <pc:spChg chg="add mod">
          <ac:chgData name="Xing, Yuan" userId="8e574f13-7ac2-4b6b-bb29-c1f083e32c22" providerId="ADAL" clId="{964F9B8B-E1DE-4477-9F05-4DBA930C2B46}" dt="2022-04-13T18:46:19.693" v="186"/>
          <ac:spMkLst>
            <pc:docMk/>
            <pc:sldMk cId="1591831061" sldId="697"/>
            <ac:spMk id="45" creationId="{FCDA7B81-530B-4F7C-860D-ABF025D81D07}"/>
          </ac:spMkLst>
        </pc:spChg>
        <pc:spChg chg="add mod">
          <ac:chgData name="Xing, Yuan" userId="8e574f13-7ac2-4b6b-bb29-c1f083e32c22" providerId="ADAL" clId="{964F9B8B-E1DE-4477-9F05-4DBA930C2B46}" dt="2022-04-13T18:46:19.693" v="186"/>
          <ac:spMkLst>
            <pc:docMk/>
            <pc:sldMk cId="1591831061" sldId="697"/>
            <ac:spMk id="46" creationId="{11A64D2F-C168-4BF5-A9D0-EDB0B9910284}"/>
          </ac:spMkLst>
        </pc:spChg>
        <pc:graphicFrameChg chg="add mod">
          <ac:chgData name="Xing, Yuan" userId="8e574f13-7ac2-4b6b-bb29-c1f083e32c22" providerId="ADAL" clId="{964F9B8B-E1DE-4477-9F05-4DBA930C2B46}" dt="2022-04-13T18:46:07.964" v="184" actId="1076"/>
          <ac:graphicFrameMkLst>
            <pc:docMk/>
            <pc:sldMk cId="1591831061" sldId="697"/>
            <ac:graphicFrameMk id="27" creationId="{9CD6370C-F9D0-44FB-BF9E-37AADA94C1C4}"/>
          </ac:graphicFrameMkLst>
        </pc:graphicFrameChg>
        <pc:graphicFrameChg chg="add mod">
          <ac:chgData name="Xing, Yuan" userId="8e574f13-7ac2-4b6b-bb29-c1f083e32c22" providerId="ADAL" clId="{964F9B8B-E1DE-4477-9F05-4DBA930C2B46}" dt="2022-04-13T18:46:07.964" v="184" actId="1076"/>
          <ac:graphicFrameMkLst>
            <pc:docMk/>
            <pc:sldMk cId="1591831061" sldId="697"/>
            <ac:graphicFrameMk id="33" creationId="{5F992CC1-E094-43BC-B485-9BE68646A7EC}"/>
          </ac:graphicFrameMkLst>
        </pc:graphicFrameChg>
        <pc:graphicFrameChg chg="add mod">
          <ac:chgData name="Xing, Yuan" userId="8e574f13-7ac2-4b6b-bb29-c1f083e32c22" providerId="ADAL" clId="{964F9B8B-E1DE-4477-9F05-4DBA930C2B46}" dt="2022-04-13T18:46:19.693" v="186"/>
          <ac:graphicFrameMkLst>
            <pc:docMk/>
            <pc:sldMk cId="1591831061" sldId="697"/>
            <ac:graphicFrameMk id="42" creationId="{E4DF4222-2E27-4E61-9916-5B8CAAE757D3}"/>
          </ac:graphicFrameMkLst>
        </pc:graphicFrameChg>
        <pc:picChg chg="add del mod">
          <ac:chgData name="Xing, Yuan" userId="8e574f13-7ac2-4b6b-bb29-c1f083e32c22" providerId="ADAL" clId="{964F9B8B-E1DE-4477-9F05-4DBA930C2B46}" dt="2022-04-13T18:39:46.957" v="96" actId="478"/>
          <ac:picMkLst>
            <pc:docMk/>
            <pc:sldMk cId="1591831061" sldId="697"/>
            <ac:picMk id="5" creationId="{A4AAA34B-A67D-4E29-9B46-890EC54DEA58}"/>
          </ac:picMkLst>
        </pc:picChg>
        <pc:picChg chg="add del mod">
          <ac:chgData name="Xing, Yuan" userId="8e574f13-7ac2-4b6b-bb29-c1f083e32c22" providerId="ADAL" clId="{964F9B8B-E1DE-4477-9F05-4DBA930C2B46}" dt="2022-04-13T18:45:49.016" v="180" actId="478"/>
          <ac:picMkLst>
            <pc:docMk/>
            <pc:sldMk cId="1591831061" sldId="697"/>
            <ac:picMk id="7" creationId="{A13F9030-C96F-4D3F-BACB-B0A350D7674B}"/>
          </ac:picMkLst>
        </pc:picChg>
        <pc:picChg chg="add del mod">
          <ac:chgData name="Xing, Yuan" userId="8e574f13-7ac2-4b6b-bb29-c1f083e32c22" providerId="ADAL" clId="{964F9B8B-E1DE-4477-9F05-4DBA930C2B46}" dt="2022-04-13T18:45:49.016" v="180" actId="478"/>
          <ac:picMkLst>
            <pc:docMk/>
            <pc:sldMk cId="1591831061" sldId="697"/>
            <ac:picMk id="9" creationId="{2C97D70D-D6AB-4C0E-9169-9BF64A78472A}"/>
          </ac:picMkLst>
        </pc:picChg>
        <pc:picChg chg="add del mod">
          <ac:chgData name="Xing, Yuan" userId="8e574f13-7ac2-4b6b-bb29-c1f083e32c22" providerId="ADAL" clId="{964F9B8B-E1DE-4477-9F05-4DBA930C2B46}" dt="2022-04-13T18:45:49.016" v="180" actId="478"/>
          <ac:picMkLst>
            <pc:docMk/>
            <pc:sldMk cId="1591831061" sldId="697"/>
            <ac:picMk id="10" creationId="{331CD368-E13D-4477-9B91-0C764A4D1492}"/>
          </ac:picMkLst>
        </pc:picChg>
        <pc:picChg chg="add del mod">
          <ac:chgData name="Xing, Yuan" userId="8e574f13-7ac2-4b6b-bb29-c1f083e32c22" providerId="ADAL" clId="{964F9B8B-E1DE-4477-9F05-4DBA930C2B46}" dt="2022-04-13T18:45:49.016" v="180" actId="478"/>
          <ac:picMkLst>
            <pc:docMk/>
            <pc:sldMk cId="1591831061" sldId="697"/>
            <ac:picMk id="15" creationId="{A7925D37-5FC1-441A-8ACD-36FBBECA3F8D}"/>
          </ac:picMkLst>
        </pc:picChg>
        <pc:picChg chg="add del mod">
          <ac:chgData name="Xing, Yuan" userId="8e574f13-7ac2-4b6b-bb29-c1f083e32c22" providerId="ADAL" clId="{964F9B8B-E1DE-4477-9F05-4DBA930C2B46}" dt="2022-04-13T18:45:49.016" v="180" actId="478"/>
          <ac:picMkLst>
            <pc:docMk/>
            <pc:sldMk cId="1591831061" sldId="697"/>
            <ac:picMk id="16" creationId="{565C11DB-9032-48F6-80E5-41D6FA7795D1}"/>
          </ac:picMkLst>
        </pc:picChg>
        <pc:picChg chg="add del mod">
          <ac:chgData name="Xing, Yuan" userId="8e574f13-7ac2-4b6b-bb29-c1f083e32c22" providerId="ADAL" clId="{964F9B8B-E1DE-4477-9F05-4DBA930C2B46}" dt="2022-04-13T18:45:49.016" v="180" actId="478"/>
          <ac:picMkLst>
            <pc:docMk/>
            <pc:sldMk cId="1591831061" sldId="697"/>
            <ac:picMk id="17" creationId="{5D5F4FA5-E34C-48F1-8B54-345ED506D380}"/>
          </ac:picMkLst>
        </pc:picChg>
        <pc:picChg chg="add mod">
          <ac:chgData name="Xing, Yuan" userId="8e574f13-7ac2-4b6b-bb29-c1f083e32c22" providerId="ADAL" clId="{964F9B8B-E1DE-4477-9F05-4DBA930C2B46}" dt="2022-04-13T18:46:10.577" v="185" actId="1076"/>
          <ac:picMkLst>
            <pc:docMk/>
            <pc:sldMk cId="1591831061" sldId="697"/>
            <ac:picMk id="22" creationId="{7AD5DCF2-B849-4C6A-8633-C2347083E114}"/>
          </ac:picMkLst>
        </pc:picChg>
      </pc:sldChg>
      <pc:sldChg chg="addSp delSp modSp add">
        <pc:chgData name="Xing, Yuan" userId="8e574f13-7ac2-4b6b-bb29-c1f083e32c22" providerId="ADAL" clId="{964F9B8B-E1DE-4477-9F05-4DBA930C2B46}" dt="2022-04-13T20:07:29.864" v="228"/>
        <pc:sldMkLst>
          <pc:docMk/>
          <pc:sldMk cId="1364747304" sldId="698"/>
        </pc:sldMkLst>
        <pc:picChg chg="add mod">
          <ac:chgData name="Xing, Yuan" userId="8e574f13-7ac2-4b6b-bb29-c1f083e32c22" providerId="ADAL" clId="{964F9B8B-E1DE-4477-9F05-4DBA930C2B46}" dt="2022-04-13T18:53:51.113" v="226" actId="1076"/>
          <ac:picMkLst>
            <pc:docMk/>
            <pc:sldMk cId="1364747304" sldId="698"/>
            <ac:picMk id="5" creationId="{DAD67D7B-592D-4502-AA83-87EC7A398C0A}"/>
          </ac:picMkLst>
        </pc:picChg>
        <pc:picChg chg="del">
          <ac:chgData name="Xing, Yuan" userId="8e574f13-7ac2-4b6b-bb29-c1f083e32c22" providerId="ADAL" clId="{964F9B8B-E1DE-4477-9F05-4DBA930C2B46}" dt="2022-04-13T18:52:04.300" v="220" actId="478"/>
          <ac:picMkLst>
            <pc:docMk/>
            <pc:sldMk cId="1364747304" sldId="698"/>
            <ac:picMk id="1026" creationId="{A7C228FB-C3DC-468A-AB5B-1C2C22A1303F}"/>
          </ac:picMkLst>
        </pc:picChg>
        <pc:inkChg chg="add">
          <ac:chgData name="Xing, Yuan" userId="8e574f13-7ac2-4b6b-bb29-c1f083e32c22" providerId="ADAL" clId="{964F9B8B-E1DE-4477-9F05-4DBA930C2B46}" dt="2022-04-13T20:07:29.864" v="228"/>
          <ac:inkMkLst>
            <pc:docMk/>
            <pc:sldMk cId="1364747304" sldId="698"/>
            <ac:inkMk id="6" creationId="{1477CF63-D7C5-403B-8951-09A6E74C7B2E}"/>
          </ac:inkMkLst>
        </pc:inkChg>
      </pc:sldChg>
      <pc:sldChg chg="addSp delSp modSp add mod">
        <pc:chgData name="Xing, Yuan" userId="8e574f13-7ac2-4b6b-bb29-c1f083e32c22" providerId="ADAL" clId="{964F9B8B-E1DE-4477-9F05-4DBA930C2B46}" dt="2022-04-13T20:27:18.901" v="240"/>
        <pc:sldMkLst>
          <pc:docMk/>
          <pc:sldMk cId="1553532932" sldId="699"/>
        </pc:sldMkLst>
        <pc:spChg chg="del">
          <ac:chgData name="Xing, Yuan" userId="8e574f13-7ac2-4b6b-bb29-c1f083e32c22" providerId="ADAL" clId="{964F9B8B-E1DE-4477-9F05-4DBA930C2B46}" dt="2022-04-13T20:20:18.400" v="237" actId="478"/>
          <ac:spMkLst>
            <pc:docMk/>
            <pc:sldMk cId="1553532932" sldId="699"/>
            <ac:spMk id="2" creationId="{00000000-0000-0000-0000-000000000000}"/>
          </ac:spMkLst>
        </pc:spChg>
        <pc:spChg chg="del mod">
          <ac:chgData name="Xing, Yuan" userId="8e574f13-7ac2-4b6b-bb29-c1f083e32c22" providerId="ADAL" clId="{964F9B8B-E1DE-4477-9F05-4DBA930C2B46}" dt="2022-04-13T20:20:07.284" v="232" actId="478"/>
          <ac:spMkLst>
            <pc:docMk/>
            <pc:sldMk cId="1553532932" sldId="699"/>
            <ac:spMk id="3" creationId="{00000000-0000-0000-0000-000000000000}"/>
          </ac:spMkLst>
        </pc:spChg>
        <pc:spChg chg="add del mod">
          <ac:chgData name="Xing, Yuan" userId="8e574f13-7ac2-4b6b-bb29-c1f083e32c22" providerId="ADAL" clId="{964F9B8B-E1DE-4477-9F05-4DBA930C2B46}" dt="2022-04-13T20:20:09.970" v="234" actId="478"/>
          <ac:spMkLst>
            <pc:docMk/>
            <pc:sldMk cId="1553532932" sldId="699"/>
            <ac:spMk id="7" creationId="{3702FE41-6D6C-4B54-B025-CF12231C5304}"/>
          </ac:spMkLst>
        </pc:spChg>
        <pc:spChg chg="add del mod">
          <ac:chgData name="Xing, Yuan" userId="8e574f13-7ac2-4b6b-bb29-c1f083e32c22" providerId="ADAL" clId="{964F9B8B-E1DE-4477-9F05-4DBA930C2B46}" dt="2022-04-13T20:20:20.909" v="238" actId="478"/>
          <ac:spMkLst>
            <pc:docMk/>
            <pc:sldMk cId="1553532932" sldId="699"/>
            <ac:spMk id="9" creationId="{A6DC6A83-CC7C-4845-B110-7EA3BD352339}"/>
          </ac:spMkLst>
        </pc:spChg>
        <pc:inkChg chg="mod">
          <ac:chgData name="Xing, Yuan" userId="8e574f13-7ac2-4b6b-bb29-c1f083e32c22" providerId="ADAL" clId="{964F9B8B-E1DE-4477-9F05-4DBA930C2B46}" dt="2022-04-13T20:20:22.613" v="239" actId="1076"/>
          <ac:inkMkLst>
            <pc:docMk/>
            <pc:sldMk cId="1553532932" sldId="699"/>
            <ac:inkMk id="5" creationId="{C7D66A4B-61F6-4AD1-A711-F7DDA275F84A}"/>
          </ac:inkMkLst>
        </pc:inkChg>
        <pc:inkChg chg="add">
          <ac:chgData name="Xing, Yuan" userId="8e574f13-7ac2-4b6b-bb29-c1f083e32c22" providerId="ADAL" clId="{964F9B8B-E1DE-4477-9F05-4DBA930C2B46}" dt="2022-04-13T20:27:18.901" v="240"/>
          <ac:inkMkLst>
            <pc:docMk/>
            <pc:sldMk cId="1553532932" sldId="699"/>
            <ac:inkMk id="10" creationId="{376D742D-9C20-42A3-9EB1-6C3371957EC9}"/>
          </ac:inkMkLst>
        </pc:inkChg>
      </pc:sldChg>
    </pc:docChg>
  </pc:docChgLst>
  <pc:docChgLst>
    <pc:chgData name="Yuan Xing" userId="8e574f13-7ac2-4b6b-bb29-c1f083e32c22" providerId="ADAL" clId="{E144B8D3-4AE7-48DA-9B4B-634E8029A8A5}"/>
    <pc:docChg chg="modSld">
      <pc:chgData name="Yuan Xing" userId="8e574f13-7ac2-4b6b-bb29-c1f083e32c22" providerId="ADAL" clId="{E144B8D3-4AE7-48DA-9B4B-634E8029A8A5}" dt="2020-11-19T17:05:39.441" v="7" actId="20577"/>
      <pc:docMkLst>
        <pc:docMk/>
      </pc:docMkLst>
      <pc:sldChg chg="modSp mod">
        <pc:chgData name="Yuan Xing" userId="8e574f13-7ac2-4b6b-bb29-c1f083e32c22" providerId="ADAL" clId="{E144B8D3-4AE7-48DA-9B4B-634E8029A8A5}" dt="2020-11-19T17:05:39.441" v="7" actId="20577"/>
        <pc:sldMkLst>
          <pc:docMk/>
          <pc:sldMk cId="3760629674" sldId="515"/>
        </pc:sldMkLst>
        <pc:spChg chg="mod">
          <ac:chgData name="Yuan Xing" userId="8e574f13-7ac2-4b6b-bb29-c1f083e32c22" providerId="ADAL" clId="{E144B8D3-4AE7-48DA-9B4B-634E8029A8A5}" dt="2020-11-19T17:05:39.441" v="7" actId="20577"/>
          <ac:spMkLst>
            <pc:docMk/>
            <pc:sldMk cId="3760629674" sldId="515"/>
            <ac:spMk id="10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Engineering Fundamentals - An Introduction to Engineering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 dirty="0"/>
              <a:t>©2011 Cengage Learning Engineering. All Rights Reserved. </a:t>
            </a:r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BF25AC6-2336-4B42-B7AB-448B1D85F5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08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4-13T15:16:21.5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2975 9266 54 0,'0'0'626'0,"0"0"-511"16,0 0 683-16,0 0-600 15,0 0-134-15,0 0-2 16,-2 8 33-16,2-8-11 15,0 0-34-15,0-2 7 16,0 0 35-16,0 0-15 16,0 2-30-16,0 0-17 15,0 0-8-15,0 0 2 16,0-2 12-16,0 2 23 0,0-4 23 16,0-1 15-1,0 2-42-15,0-2-26 0,0-1 11 16,0-1-3-16,0 1 44 15,0 4-26-15,0 0-34 16,0 2-10-16,0 0-10 16,0 0 0-16,0 0 0 15,0 0 0-15,0 0 0 16,0 0 0-16,0 0-1 16,0 0-20-16,0 17 1 15,0 6 19-15,0 10 6 16,0 5 16-16,-10 6-5 15,2 3-8-15,-3 1-8 16,-3 1 0-16,3-3 25 16,-3-4 5-16,2-4-1 0,1-2-12 15,1-4-1-15,4 0-7 16,-1 0-1-16,3-2 3 16,0 0-3-16,4-1 2 15,-3-1-1-15,3 0 5 16,0-5-2-16,0 2-4 15,0-5 8-15,0 0-5 16,0-4-5-16,0 1 2 16,0-4-1-16,3 1-7 15,-1 3 7-15,-2-4-7 16,0 3 7-16,2 0-7 16,-2-1 12-16,0-1-1 0,0 0-3 15,0-2-7-15,0-1 7 16,0 2-2-16,0 1-6 15,0-2 1-15,0 2-1 16,2 0 0-16,-2-1 1 16,0-3-1-16,2 1 1 15,-2-3-1-15,0-2 0 16,2-1 0-16,-2-4 5 16,0 0-6-16,0-1 1 15,0 3 0-15,0-3 0 16,0 0-1-16,0 0 1 15,0 0 0-15,0 0-1 16,0 0 0-16,0 0 1 0,0 0 1 16,0 0 10-16,0 0 7 15,0 0 7-15,0 0-7 16,0 0-5-16,0 0-13 16,0 0 0-16,0 0 0 15,0 0 0-15,2 0-1 16,1 0 0-16,-1-3 0 15,4-4-1-15,0 1 0 16,2-2 0-16,0 2-1 16,1 0 1-16,3 4-5 15,1-1 4-15,3 3-5 16,-1 0 5-16,6 0 1 16,1 0 0-16,2-1 1 15,5-2 0-15,-2 1 1 16,-5-1 0-16,-3-1-1 0,-7 3 1 15,-1 1-1-15,-3 0-1 16,-4 0 1-16,1 0-2 16,-3 0 1-16,0 0 0 15,-2 0 0-15,2 0 1 16,-2 0 0-16,0 0 1 16,2 0-1-16,-2 0 0 15,0 0 0-15,0-7-15 16,0-2-445-16,-4-2-1036 0</inkml:trace>
  <inkml:trace contextRef="#ctx0" brushRef="#br0" timeOffset="1297.83">2977 9268 222 0,'0'0'171'16,"0"0"550"-16,0 0-406 16,0 0-131-16,0 0-23 15,0 0 22-15,0 0-8 16,0-6-35-16,0 6-23 0,0 0-22 15,-2 0-15-15,2 0-20 16,-2 0 0-16,2 0 23 16,-2 0 4-16,2 0 1 15,-2 0-1-15,-1 0-11 16,-2-2-4-16,1 2 6 16,-7-4-18-16,-3-1-32 15,-3 3-9-15,-5-7 14 16,-5 3-9-16,-5-2-10 15,-3-2-8-15,-5 1-5 16,-3 2-1-16,-3-3-1 16,-6 2-8-16,-4-2 0 15,-4 0-7-15,-4 2 16 16,-3-2 1-16,7 2 6 16,6-2-6-16,10 2-1 0,11 2-1 15,8 0 0 1,8 4-8-16,5-1 1 0,8 2-2 15,1 1-4-15,3 0 1 16,0 0-5-16,0 0-30 16,0 4-224-16,0 5-497 0</inkml:trace>
  <inkml:trace contextRef="#ctx0" brushRef="#br0" timeOffset="2443.21">1598 8550 1295 0,'0'0'618'0,"0"0"-411"16,0 0 38-16,0 0 5 15,0 0-104-15,0 0-76 16,0 0 34-16,108-6-48 16,-49 5-26-16,8 1-14 15,2 0-7-15,-3 0-2 16,-3 0 26-16,-13 0 6 0,-13 6-22 15,-10-1-16-15,-7-1 0 16,-6 0 0-16,-6 0-1 16,-4-2-23-16,-4-2-179 15,0 0-111-15,-15-4-460 0</inkml:trace>
  <inkml:trace contextRef="#ctx0" brushRef="#br0" timeOffset="2763.9">1926 8534 1465 0,'0'0'675'0,"0"0"-538"0,0 0 84 15,0 0-11-15,0 0-106 16,0 0-50-16,0 0 3 16,-37 148 6-16,24-95-6 15,1 5-7-15,-5-2-6 16,2 2-13-16,-3-2-8 15,3 2-2-15,-3-1-5 16,0-3 1-16,0-2-4 16,2-6-1-16,5-4 3 15,1-8-1-15,0-8-8 16,4-7 0-16,3-3 3 16,1-11-8-16,0-1 5 15,2-4 1-15,0 0-5 0,0 0 10 16,0-2-12-1,0-8-285-15,0-4-714 0</inkml:trace>
  <inkml:trace contextRef="#ctx0" brushRef="#br0" timeOffset="8028.76">11471 7622 1901 0,'0'0'863'0,"0"0"-584"0,0 0-161 16,0 0-53-16,-145-53-58 16,103 62-7-16,-14 31-5 15,-14 18 5-15,-21 32 8 16,-9 30-2-16,15-5 3 16,23-11 4-16,27-16 17 15,35-24 9-15,0 3 6 16,40-3-17-16,44-14 5 15,52-28 29-15,45-22 7 16,12-36-23-16,-14-28-16 16,-50-4-6-16,-46 11-9 0,-33 8-7 15,-14 4-7 1,-7-11 5-16,-9-8-6 0,-7-8-1 16,-13 4-8-16,-13 7-7 15,-24 7-20-15,-15 10-12 16,-10 10-17-16,-5 9-4 15,-20 11-172-15,16 5-451 16,11 5-555-16</inkml:trace>
  <inkml:trace contextRef="#ctx0" brushRef="#br0" timeOffset="8201.12">11335 7979 527 0,'0'0'1356'15,"0"0"-825"-15,64 109-161 16,-21-50 15-16,3 7-229 15,2 3-74-15,-9 0-25 0,-3 0-18 16,-5-1-15-16,-4-2-9 16,0-7-15-16,-3-5-22 15,12-10-240-15,-9-14-465 16,0-20-1005-16</inkml:trace>
  <inkml:trace contextRef="#ctx0" brushRef="#br0" timeOffset="8466.08">11927 7401 2405 0,'0'0'697'0,"0"0"-616"15,0 0-64-15,0 0-10 16,136 0 4-16,-51 4-2 16,9 6-3-16,4 4-5 15,-3 0 0-15,-7 2-1 16,7 3-12-16,-24-8-490 16,-21-8-468-16</inkml:trace>
  <inkml:trace contextRef="#ctx0" brushRef="#br0" timeOffset="8629.67">12433 7200 1435 0,'0'0'1108'0,"0"0"-795"16,0 0-180-16,0 0-106 16,0 0-27-16,0 0 0 15,-14 145 0-15,14-47 0 16,10-12-119-16,7-11-557 0</inkml:trace>
  <inkml:trace contextRef="#ctx0" brushRef="#br0" timeOffset="9096.2">13246 8135 1662 0,'0'0'798'0,"0"0"-475"16,0 0-85-16,0 0-166 16,0 0-51-16,166-22-15 15,-97 16-5-15,-5 2 0 16,-8 4-1-16,-8 0-13 0,-17 0-361 16,-19 0-602-16</inkml:trace>
  <inkml:trace contextRef="#ctx0" brushRef="#br0" timeOffset="9231.02">13318 8239 897 0,'0'0'1094'16,"0"0"-468"-16,0 0-373 15,0 0-44-15,0 0-144 16,0 0-49-16,138 0-16 16,-11 0-25-16,-18-1-427 15,-7-6-801-15</inkml:trace>
  <inkml:trace contextRef="#ctx0" brushRef="#br0" timeOffset="9531.31">14563 7672 1521 0,'0'0'1105'16,"0"0"-834"-16,0 0-191 16,0 0-56-16,127-16-23 15,-53 16 6-15,10 0-6 16,5 0 1-16,1 4-1 0,-8 10-1 15,0 8 0-15,-24-5-322 16,-22-6-744-16</inkml:trace>
  <inkml:trace contextRef="#ctx0" brushRef="#br0" timeOffset="9719.17">14915 7668 1192 0,'0'0'1030'16,"0"0"-653"-16,0 0-169 15,0 0-87-15,-86 104-85 16,80-38-13-16,6 13 29 0,0 5 14 16,0 3-32-1,10 1-28-15,3-1-6 0,3-4 0 16,17 11-193-16,-4-22-475 16,3-20-857-16</inkml:trace>
  <inkml:trace contextRef="#ctx0" brushRef="#br0" timeOffset="10112.62">15866 7799 2133 0,'0'0'726'0,"0"0"-419"15,0 0-119-15,0 0-128 0,0 0-60 16,0 0-3-16,0 0-45 15,-146-17 24-15,98 78 17 16,-1 10 7-16,5 12 0 16,9 2 2-16,12 5 5 15,17-6-7-15,6-8 0 16,17-9 7-16,28-16 16 16,13-15 8-16,15-18 7 15,8-18 4-15,8-4 1 16,5-33 1-16,-7-13-14 15,-8-12-11-15,-14-11-4 16,-18-24-14-16,-20 4-1 16,-18-2 0-16,-9 2-24 15,-27 25-21-15,-23 4 3 0,-12 16 4 16,-9 18-16 0,-4 14-12-16,-13 16-2 0,22 0-184 15,14 10-737-15</inkml:trace>
  <inkml:trace contextRef="#ctx0" brushRef="#br0" timeOffset="10319.07">15891 8189 1079 0,'0'0'1160'0,"0"0"-667"15,0 0-36-15,0 0-330 16,87 107-70-16,-62-71-21 0,2 6-6 15,4 0-5 1,4 2-7-16,7 0-4 0,10 1-8 16,8-1-6-16,42 4-18 15,-13-13-353-15,-6-11-1075 0</inkml:trace>
  <inkml:trace contextRef="#ctx0" brushRef="#br0" timeOffset="10747.54">16618 7453 1098 0,'0'0'908'16,"0"0"-402"-16,0 0-263 15,0 0-150-15,0 0-87 16,0 0-6-16,0 0-33 16,-29 28 28-16,4 23 5 15,-29 30 0-15,10-10-268 16,-3-17-787-16</inkml:trace>
  <inkml:trace contextRef="#ctx0" brushRef="#br0" timeOffset="10970.86">17014 8325 38 0,'0'0'2384'15,"0"0"-1829"-15,0 0-489 16,145-22 108-16,-67 16-108 16,4 2-42-16,-2 0 16 15,-11 0-18-15,-13 1-10 16,-13 0-12-16,-12-1-119 16,-11 4-361-16,-9-6-377 0</inkml:trace>
  <inkml:trace contextRef="#ctx0" brushRef="#br0" timeOffset="11183.47">17304 8055 1348 0,'0'0'1038'16,"0"0"-799"-16,0 0-97 15,0 0 46-15,0 0-119 16,-34 130-23-16,28-73-5 15,-6 4-17-15,1 5-12 16,1 1 31-16,0 3-22 16,10 28-21-16,0-15-344 15,14-15-653-15</inkml:trace>
  <inkml:trace contextRef="#ctx0" brushRef="#br0" timeOffset="11504.99">18347 7858 1015 0,'0'0'1105'0,"0"0"-534"16,0 0-407-16,0 0-50 15,0 0-81-15,142 0-9 16,-55 6-9-16,10 2 1 16,5-2-3-16,-9 2-7 15,-8-1-6-15,-3-6-44 16,-24 2-422-16,-27-3-476 0</inkml:trace>
  <inkml:trace contextRef="#ctx0" brushRef="#br0" timeOffset="11685.26">18685 7944 1485 0,'0'0'391'0,"0"0"-48"15,-62 113-2-15,44-46-18 0,6 6-172 16,9 12-83-16,3 1-17 15,0 2-15-15,0 0-15 16,8-8-21-16,3-5-4 16,12 1-197-16,-6-22-172 15,5-18-440-15</inkml:trace>
  <inkml:trace contextRef="#ctx0" brushRef="#br0" timeOffset="11887.37">19425 7553 1855 0,'0'0'751'0,"0"0"-599"0,0 0-96 16,0 0-5-16,0 0-26 15,-49 137-14-15,38-67-11 16,-5 24-157-16,3-16-433 15,2-17-1105-15</inkml:trace>
  <inkml:trace contextRef="#ctx0" brushRef="#br0" timeOffset="12276.76">20281 7858 2191 0,'0'0'670'15,"0"0"-364"-15,0 0-113 16,0 0-137-16,-121-64-56 16,76 86-3-16,-1 25-3 15,-3 17 4-15,2 26 1 16,4 22 1-16,9-3 0 16,16-14 0-16,8-15 0 15,10-19 0-15,10 2 1 16,23-4 1-16,15-17 10 15,19-17 24-15,11-20 18 16,10-5-3-16,-1-36-23 16,-3-18-13-16,3-30 0 15,-7-30 3-15,-20 3-6 16,-18 7-5-16,-26 14-7 0,-16 23-14 16,-5 2-5-1,-24-1-7-15,-15 17 4 0,-12 15-8 16,-8 16-14-16,-34 18-25 15,15 6-110-15,12 11-666 0</inkml:trace>
  <inkml:trace contextRef="#ctx0" brushRef="#br0" timeOffset="12442.8">20140 8329 1124 0,'0'0'886'0,"0"0"-316"0,71 107-79 15,-32-55-245-15,7 4-158 16,5 1-44-16,7 2-22 16,7-1-7-16,26 6-15 15,-15-14-267-15,-16-17-721 0</inkml:trace>
  <inkml:trace contextRef="#ctx0" brushRef="#br0" timeOffset="14143.29">11546 9904 2538 0,'0'0'554'16,"0"0"-485"-16,0 0-41 15,-156-35-28-15,105 48-10 16,-18 47-14-16,-12 49 12 0,0 44 4 16,12 19 8-1,26-5 10-15,26-41-2 0,17-42 37 16,0-21-29-16,25-15 7 16,14-2 38-16,16-3-4 15,15-12-6-15,14-22-6 16,8-9-18-16,23-50 27 15,-7-11 4-15,-2-15-32 16,8-27-17-16,-18-8-8 16,-9-34 5-16,-25 15-5 15,-37 28-1-15,-25 31-12 16,0 26-14-16,-20-5-7 16,-18 0-13-16,-14-3-16 15,-12 8-7-15,-3 12-19 16,-13 1-71-16,17 11-549 0,13 9-1033 0</inkml:trace>
  <inkml:trace contextRef="#ctx0" brushRef="#br0" timeOffset="14372.4">11551 10281 1126 0,'0'0'694'16,"0"0"-127"-16,97 116-84 15,-41-66-201-15,0 2-165 16,0-1-33-16,-2 0-8 15,-8 1-5-15,-4-2-28 0,-3-3-25 16,-4-3-7 0,-6-8 11-16,-4-4 17 0,-6-5-9 15,-5-6-10-15,-3-5-11 16,-4-5-3-16,-4-5-6 16,-3-3 0-16,3-3 0 15,5 7-86-15,-2-3-294 16,3-4-789-16</inkml:trace>
  <inkml:trace contextRef="#ctx0" brushRef="#br0" timeOffset="14980.9">12496 9912 848 0,'0'0'1350'0,"0"0"-1073"0,0 0-201 16,0 0-17-16,0 0-22 15,143-11-11-15,-62 4-14 16,2-4-6-16,-8 2-6 16,0-14-10-16,-23 4-314 15,-23-3-589-15</inkml:trace>
  <inkml:trace contextRef="#ctx0" brushRef="#br0" timeOffset="15161.84">12766 9621 1020 0,'0'0'956'0,"0"0"-581"16,0 0-224-16,0 0-115 16,0 0-36-16,0 0 2 15,0 0 5-15,-17 157 6 16,17-93-1-16,-2 6-6 15,-9 8-5-15,-2 31-1 16,4-20-145-16,2-15-870 0</inkml:trace>
  <inkml:trace contextRef="#ctx0" brushRef="#br0" timeOffset="15395.4">13518 10212 2004 0,'0'0'959'16,"0"0"-833"-16,0 0-84 16,0 0-27-16,136-13-15 15,-58 22 6-15,1 12-5 16,-8 3-1-16,-16 7-63 15,-19-6-565-15,-25-9-1212 0</inkml:trace>
  <inkml:trace contextRef="#ctx0" brushRef="#br0" timeOffset="15545.44">13476 10447 1470 0,'0'0'1165'15,"0"0"-699"-15,0 0-370 16,0 0-59-16,0 0-36 15,0 0 0-15,152 10 0 16,-10-2-1-16,-20-2-322 16,-6-2-1062-16</inkml:trace>
  <inkml:trace contextRef="#ctx0" brushRef="#br0" timeOffset="16362.09">15249 10153 1722 0,'0'0'736'0,"0"0"-495"15,0 0-150-15,0 0-58 16,0 0-33-16,0 0-7 16,4 108 7-16,23-22 17 0,-2 8 36 15,-7 4-15-15,-9-1-18 16,-9-9 1-16,0-6 51 15,-11-10-16-15,-18-11-8 16,-10-13-16-16,-2-10-11 16,-6-12-9-16,-4-12 6 15,-7-12-3-15,0-2-14 16,-5-14-1-16,1-20-5 16,6-13-39-16,23-44-47 15,18 10-235-15,15 3-906 0</inkml:trace>
  <inkml:trace contextRef="#ctx0" brushRef="#br0" timeOffset="16709.49">15929 10168 2424 0,'0'0'359'0,"0"0"-237"15,-119-10-66-15,53 59-56 16,-14 41 0-16,-7 38-6 15,14 16 0-15,19-4 6 16,29-27 2-16,21-36-1 16,4-27 13-16,4-17 2 15,28-4 14-15,19-12 19 16,18-11 38-16,31-15 26 16,-2-32-36-16,7-15-21 15,-5-16 28-15,-21-6-60 16,0-28-15-16,-23-24-8 0,-29 9-1 15,-23 19-19-15,-10 20-14 16,-35 35-4-16,-14 6-13 16,-15 9-21-16,-7 25-27 15,-14 23-8-15,20 20-573 16,17 6-544-16</inkml:trace>
  <inkml:trace contextRef="#ctx0" brushRef="#br0" timeOffset="16851.86">15795 10546 1000 0,'0'0'797'15,"0"0"-211"-15,0 0-92 16,85 144-361-16,-47-96-44 16,2 3-11-16,3-3-4 0,1-3-10 15,1-1-12-15,-1-2-29 16,0-3-23-16,22 2-17 16,-14-11-302-16,-7-13-639 0</inkml:trace>
  <inkml:trace contextRef="#ctx0" brushRef="#br0" timeOffset="17075.63">16920 9836 1855 0,'0'0'811'0,"0"0"-693"15,0 0-97-15,0 0-21 16,0 0-27-16,-127 130-21 16,101-59 35-16,-7 6 7 15,-14 31 6-15,7-17-21 16,-3-19-588-16</inkml:trace>
  <inkml:trace contextRef="#ctx0" brushRef="#br0" timeOffset="17459.46">17268 10707 485 0,'0'0'1786'15,"0"0"-1247"-15,0 0-309 16,0 0-152-16,0 0-72 15,0 0-5-15,121 5 8 0,-34 5 13 16,8-2 1 0,1 0-14-16,-5 0-2 0,-13-1-5 15,-11 0-2-15,-9-7-57 16,-15 0-465-16,-24-4-567 0</inkml:trace>
  <inkml:trace contextRef="#ctx0" brushRef="#br0" timeOffset="17622.27">17629 10531 1056 0,'0'0'1016'15,"0"0"-638"-15,0 0-221 0,0 0 50 16,-36 141-141-16,41-67-25 16,17 12 28-16,5 4-25 15,22 32-44-15,-7-23-205 16,-4-21-539-16</inkml:trace>
  <inkml:trace contextRef="#ctx0" brushRef="#br0" timeOffset="18010.18">18837 10535 2165 0,'0'0'642'0,"0"0"-427"15,0 0-38-15,0 0-132 16,0 0-21-16,-23 168-11 16,10-55-5-16,-3-3 5 15,-4-10 38-15,-6-12-21 16,-5-26-17-16,-4 7 1 16,-2 4-14-16,1-18 0 15,9-10-1-15,10-13 1 16,5-16 1-16,9-12-1 15,3-4 21-15,0-14 90 16,22-24-65-16,7-16-17 16,8-14-8-16,7-13-15 15,9-8-6-15,3 2-12 16,5 5 0-16,2 12-3 16,1 11-3-16,-1 15-12 0,1 13 0 15,10 16-153 1,-17 9-363-16,-18 4-386 0</inkml:trace>
  <inkml:trace contextRef="#ctx0" brushRef="#br0" timeOffset="18187.43">18984 10971 728 0,'0'0'1337'0,"0"0"-989"15,0 0-104-15,0 0 124 16,0 0-106-16,120 126-155 15,-44-86-44-15,13-2-25 0,9-4-19 16,2-4-19 0,3-1-54-16,26-12-235 0,-25-6-535 15,-21-11-1045-15</inkml:trace>
  <inkml:trace contextRef="#ctx0" brushRef="#br0" timeOffset="18367.09">19964 10120 867 0,'0'0'1403'16,"0"0"-1141"-16,0 0-189 0,-20 102-25 16,20-25-33-16,0 39-15 15,-2-16-251-15,0-18-660 0</inkml:trace>
  <inkml:trace contextRef="#ctx0" brushRef="#br0" timeOffset="18776.41">21127 10550 1817 0,'0'0'920'0,"0"0"-639"0,0 0-5 16,0 0-188-16,-147-59-87 16,96 80-1-16,-7 18-13 15,-6 13-4-15,1 14 5 16,7 11 12-16,7 9 1 16,9 4 7-16,11 3 1 15,14-5-8-15,12-9 11 16,3-10-6-16,24-11 9 15,22-16 23-15,12-11 4 16,13-17 3-16,8-14 21 16,10-2 7-16,2-30-23 15,3-15-23-15,-2-12-6 16,-3-32-8-16,-11-37-8 16,-22 1-5-16,-22 16-9 0,-34 18-36 15,-10 38-11 1,-36 7-1-16,-23 8-21 0,-47 19-151 15,14 8-301-15,12 9-658 0</inkml:trace>
  <inkml:trace contextRef="#ctx0" brushRef="#br0" timeOffset="18953.43">20838 10931 1913 0,'0'0'649'16,"0"0"-161"-16,79 108-185 15,-21-50-156-15,14 9-47 16,10 4-37-16,9 3-22 0,3 0-14 16,-3-1-17-1,-4-3-10-15,11 8-144 0,-19-15-363 16,-23-23-574-16</inkml:trace>
  <inkml:trace contextRef="#ctx0" brushRef="#br0" timeOffset="20174.74">14710 11584 1187 0,'0'0'887'0,"0"0"-399"15,0 0-195-15,0 0-50 0,0 0-172 16,0 0-49-16,-2-22-22 16,53 22-1-16,17 0 1 15,15 0 2-15,15 0 7 16,5 0-2-16,-2 0 14 15,-6 0-3-15,-16 0-9 16,-13 22-9-16,-22-2-239 16,-23-2-576-16</inkml:trace>
  <inkml:trace contextRef="#ctx0" brushRef="#br0" timeOffset="20341.5">14781 11843 2129 0,'0'0'572'0,"0"0"-111"0,0 0-359 16,0 0-61-16,129 0-25 15,-35 0-15-15,26 0 6 16,28 10-7-16,-13 6-179 16,-17-9-586-16</inkml:trace>
  <inkml:trace contextRef="#ctx0" brushRef="#br0" timeOffset="21009.49">18565 11871 1075 0,'0'0'1063'0,"0"0"-479"16,0 0-250-16,0 0-37 16,0 0-185-16,0 0-80 15,120-16-16-15,-37 32 5 16,30 8-1-16,25 0-11 16,-13-4-8-16,-14-4 0 15,-26-6-1-15,-33-4-10 16,0-6-202-16,-7 1-399 15,-26-1-626-15</inkml:trace>
  <inkml:trace contextRef="#ctx0" brushRef="#br0" timeOffset="21183.29">18547 12108 1491 0,'0'0'1310'15,"149"0"-1088"-15,9 0 2 16,23 0-76-16,-25 0-108 16,-13 6-40-16,-56-1-298 15,-25-1-636-15</inkml:trace>
  <inkml:trace contextRef="#ctx0" brushRef="#br0" timeOffset="73071.56">4006 7628 337 0,'0'0'1564'0,"0"0"-1089"16,0 0-212-16,0 0 4 15,0 0-102-15,0 0-5 16,58-6-42-16,-24 2-58 0,7-1-16 16,3-1-8-1,5 3-9-15,6 3-9 0,7 0-11 16,12 0-5-16,29 3-2 15,37 16 21-15,36 4 13 16,9 2-8-16,-36-5-20 16,-44-4-5-16,-50-4 8 15,-18 0-9-15,-4 1 0 16,-2-3-1-16,-9 3 0 16,-8-7-5-16,-8-2 5 15,-6-2 1-15,0-2 0 16,0 0 1-16,0 0-1 15,-2 0-16-15,-38 0-158 16,2 0-469-16,-4-4-632 0</inkml:trace>
  <inkml:trace contextRef="#ctx0" brushRef="#br0" timeOffset="73448.05">3842 7853 1846 0,'0'0'706'0,"0"0"-326"15,0 0-7-15,0 0-247 16,0 0-86-16,0 0-26 16,0 0-13-16,71 0 8 0,-9 0 0 15,32 0 3-15,47 0-11 16,46 7 0-16,20 10 50 15,4 0-10-15,-17 2-17 16,-33-5-3-16,-37-3 1 16,-32 0-4-16,-36-6-4 15,-21-1-1-15,-4 1-12 16,-8-3-1-16,-4 0 0 16,-11-1 0-16,-4-1 1 15,-4 0 0-15,2 0 7 16,-2 0 7-16,0-1-8 15,0-9-7-15,-12-9-29 16,-11 3-296-16,-4-3-923 0</inkml:trace>
  <inkml:trace contextRef="#ctx0" brushRef="#br0" timeOffset="88893.87">3131 4560 1360 0,'0'0'1457'0,"0"0"-1112"16,0 0-24-16,0 0-141 15,-122-50-101-15,113 50-44 16,9 10-35-16,0 26-8 15,0 22 8-15,9 18 6 0,10 12 8 16,6 5-7-16,2-5 8 16,-5-6-15-16,-1-10-1 15,-4-12 0-15,-3-10-11 16,12-20-136-16,-2-11-347 16,-3-19-443-16</inkml:trace>
  <inkml:trace contextRef="#ctx0" brushRef="#br0" timeOffset="89293.84">3160 4441 758 0,'0'0'1535'0,"0"0"-945"0,0 0-400 16,0 0 9-1,0 0-97-15,0 0-12 0,113 31-29 16,-43-15-37-16,3 2-16 15,-4-2-7-15,-9-3 43 16,-10 0-17-16,-17-5-14 16,-11 2-2-16,-11 0-11 15,-9 4 0-15,-2 10 0 16,-4 12 1-16,-23 10 18 16,-10 17 7-16,-11 6 8 15,-4 10-14-15,-6 0 2 16,2 2-8-16,6-5-8 15,10-10 2-15,7-11-8 16,10-13 0-16,11-14 1 16,2-10-1-16,8-10 1 0,2-7 0 15,0-1 11-15,0 0-11 16,0-5 7-16,7-15-8 16,29-31-147-16,-3 5-470 15,0 0-892-15</inkml:trace>
  <inkml:trace contextRef="#ctx0" brushRef="#br0" timeOffset="90161.01">3227 3194 1722 0,'0'0'969'16,"0"0"-656"-16,0 0 139 16,0 0-218-16,-156-68-73 0,100 68-61 15,-4 14-49-15,-7 26-33 16,-16 34-16-16,-6 32-1 16,0 32 11-16,16 9-11 15,31-25-1-15,28-33-7 16,14-36 1-16,12-16 5 15,25-3 0-15,20-10 1 16,38-24 6-16,38-40 10 16,23-60 13-16,-13-11-5 15,-39 11-24-15,-43 26 0 16,-35 29 0-16,-5-5-26 16,-21-11-155-16,0 9-339 15,-12 9-580-15</inkml:trace>
  <inkml:trace contextRef="#ctx0" brushRef="#br0" timeOffset="90336.86">2824 3519 1192 0,'0'0'1157'16,"0"0"-856"-16,0 0-53 16,0 0 123-16,56 134-107 15,-23-84-128-15,-2 3-85 16,0-2-33-16,-2 1-16 15,0-8-2-15,11 3-164 16,-4-13-348-16,-10-14-419 0</inkml:trace>
  <inkml:trace contextRef="#ctx0" brushRef="#br0" timeOffset="90612.87">3711 3209 2372 0,'0'0'711'0,"0"0"-519"16,-139 85 39-16,77-20-60 16,1 27-80-16,15-4-61 0,13 8-15 15,10 1-15 1,17-17 0-16,6 2-2 0,0-13-4 15,19-19-25-15,17-21-70 16,13-18-29-16,49-32-98 16,-11-17-299-16,-6-14-357 0</inkml:trace>
  <inkml:trace contextRef="#ctx0" brushRef="#br0" timeOffset="90758.29">3882 3659 61 0,'0'0'1766'15,"0"0"-1385"-15,0 0-193 16,0 0 17-16,0 0-50 16,0 0-73-16,71 111-52 15,-14-93-30-15,35-17-163 0,-16-1-461 16,-9 0-1023-16</inkml:trace>
  <inkml:trace contextRef="#ctx0" brushRef="#br0" timeOffset="91000.3">4193 3519 2023 0,'0'0'698'0,"0"0"-498"16,0 0 74-16,-118 84-90 16,90-32-91-16,3 10-40 15,7 9-26-15,5 1-5 16,4 0-11-16,6-6-10 15,3-10-1-15,0-14-1 16,14-14-11-16,13-11-46 0,7-16-89 16,30-15-103-16,-8-16-300 15,-10-8-496-15</inkml:trace>
  <inkml:trace contextRef="#ctx0" brushRef="#br0" timeOffset="91134.42">4210 3924 811 0,'0'0'1102'15,"0"0"-822"-15,0 0-130 16,0 0 116-16,0 0 2 16,0 0-99-16,142 52-102 15,-87-48-67-15,28-4-36 16,-16 0-342-16,-11 0-697 0</inkml:trace>
  <inkml:trace contextRef="#ctx0" brushRef="#br0" timeOffset="91316.23">4445 3776 1942 0,'0'0'636'0,"0"0"-523"16,0 0 93-16,-86 122-61 16,68-63-90-16,5 2-38 15,5 3-11-15,4-5-6 0,4 1-79 16,0-15-251-1,2-13-484-15</inkml:trace>
  <inkml:trace contextRef="#ctx0" brushRef="#br0" timeOffset="91517.28">4779 3762 430 0,'0'0'1780'0,"0"0"-1408"15,0 0-215-15,0 0-89 16,0 0-38-16,0 0 17 16,-13 111-13-16,0-56-18 15,-5 1-9-15,2 2-7 16,3 4-191-16,5-15-439 0,5-16-1017 16</inkml:trace>
  <inkml:trace contextRef="#ctx0" brushRef="#br0" timeOffset="91796.15">5091 3357 2410 0,'0'0'672'0,"0"0"-446"15,0 0 11-15,0 0-153 16,0 0-69-16,0 0 16 15,63 162 23-15,-41-78-6 0,-6 8 11 16,-9 2-11 0,-7-3-27-16,-2-5-8 0,-23-11-11 15,-9-15 5-15,-3-13 1 16,-8-10 1-16,-2-11-9 16,-2-10-1-16,-23-1-129 15,15-2-332-15,8-9-605 0</inkml:trace>
  <inkml:trace contextRef="#ctx0" brushRef="#br0" timeOffset="92063.4">5807 3573 371 0,'0'0'1917'0,"0"0"-1325"16,0 0-410-16,-183 133 127 16,88-16-47-16,-24 36-65 15,-3 10-50-15,20-27-83 16,25-42-37-16,33-34-9 16,0-7-16-16,1 4-2 15,-8 8-9-15,-3 1-100 16,6-6-202-16,14-16-506 15,20-24-1679-15</inkml:trace>
  <inkml:trace contextRef="#ctx0" brushRef="#br0" timeOffset="92414.81">6243 3964 2686 0,'0'0'552'16,"0"0"-281"-16,0 0-104 16,0 0-100-16,-138 59-43 15,98-4-18-15,0 13-4 16,5 5-1-16,6 3 0 16,9 0-1-16,7-6-9 15,13-5-23-15,0-15-5 0,25-18 4 16,21-18 16-16,13-14 17 15,15-16 11-15,7-27 17 16,-4-12 22-16,-3-14 22 16,-12-4-27-16,-15-2-17 15,-16-1-4-15,-19 4-9 16,-12 12-4-16,-14 10-11 16,-28 15-77-16,-47 21-194 15,6 13-402-15,5 1-329 0</inkml:trace>
  <inkml:trace contextRef="#ctx0" brushRef="#br0" timeOffset="92600.2">6092 4211 1205 0,'0'0'869'16,"0"0"-398"0,0 0 36-16,0 0-233 0,123 125-78 15,-90-76-73-15,0 1-64 16,-4 3-37-16,0-6-13 15,0-3-9-15,0-6-32 16,20-15-178-16,-11-13-362 16,-2-10-698-16</inkml:trace>
  <inkml:trace contextRef="#ctx0" brushRef="#br0" timeOffset="92824.03">6709 3834 1311 0,'0'0'1293'0,"0"0"-826"15,0 0-343-15,0 0 134 16,0 0-23-16,0 0-94 16,141 66-49-16,-88-56-52 15,1-6-26-15,-1-2-14 16,-4-2-96-16,2 0-218 15,-11-13-469-15,-15-8-915 0</inkml:trace>
  <inkml:trace contextRef="#ctx0" brushRef="#br0" timeOffset="92982.44">6961 3615 1866 0,'0'0'935'0,"0"0"-742"16,0 0-30-16,0 0 47 15,-27 131-56-15,14-65-91 16,-3 8-45-16,-6 28-18 16,4-17-218-16,3-21-584 0</inkml:trace>
  <inkml:trace contextRef="#ctx0" brushRef="#br0" timeOffset="105824.38">1220 3834 1827 0,'0'0'903'0,"0"0"-623"16,0 0-62-16,0 0-115 0,0 0-62 15,46 2-28-15,32-2 4 16,53 0 35-16,52 0-4 16,17 0-7-16,-15 0-17 15,-48-2-15-15,-58 2 0 16,-31 0 0-16,-26 0-4 16,-5 4-5-16,-9 12-13 15,-8 12-5-15,-21 14 6 16,-53 26 12-16,-47 28 12 15,-43 25-5-15,4-7-6 16,29-20-1-16,42-23 0 16,31-20 1-16,-5 8-1 0,1-1 1 15,4-3 0 1,16-15-1-16,17-23 1 16,17-17 8-16,8-11 27 0,6-62-12 15,32-63-18-15,18-97 3 16,6-50-9-16,-4-10 0 15,-12 31-24-15,-17 77-42 16,-13 59-8-16,-9 46 26 16,-7 32 17-16,0 20 22 15,0 6 9-15,0 4-1 16,0 10 1-16,0 8-2 16,0 37-40-16,15 64-56 15,19 65 75-15,8 52 23 16,12 32 27-16,1-10 36 15,-1-25 27-15,-1-20-51 0,3-27 42 16,-3-20 4-16,-8-34-47 16,-9-30-17-16,-14-31 24 15,-5-19-15-15,-1-4-17 16,-5-9-1-16,-4-6-10 16,-7-15 25-16,0-23 61 15,-40-51-47-15,-27-42-35 16,-31-36-6-16,-3 8-29 15,15 28-23-15,20 39-4 16,14 26 10-16,-8-5 4 16,-7-7-30-16,-11-13 25 15,2-3 31-15,8 1-13 16,2-1-17-16,9 5-16 16,10 4 28-16,5 6-8 15,11 6-13-15,5 3-13 0,11-10-25 16,8 13-424-16,5 8-680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7:17:0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1512,'0'0'1377,"0"2"-1209,15-7-840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4-13T15:36:04.9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17470 9001 955 0,'0'0'870'0,"0"0"-505"16,0 0-146-16,0 0 76 15,0 0-59-15,-108-18-40 16,85 14-31-16,-1 0-20 16,-8-2-15-16,-1 0-4 15,-5-2-27-15,1-2-39 16,-4-3-37-16,-1 0-5 16,-2-3-12-16,-1-6-6 15,1-6 9-15,1-4-8 16,3-7 0-16,0-2-1 15,5-6 0-15,-2-3-12 0,2-6-12 16,1-6-18 0,1-2 18-16,6-4 17 0,2-1 1 15,6 0-12-15,5-1-32 16,5 3-7-16,5 3 14 16,4 2 10-16,0 4 6 15,0 4 9-15,15 1 10 16,3-1-2-16,7-2-19 15,4-1 7-15,3 2 16 16,7-1 6-16,3 3-1 16,7 5-10-16,5 2 2 15,4 4 3-15,5 2 6 16,1 2 0-16,-2 4 0 16,3 2 1-16,-3 6-1 15,1 6 1-15,1 9-1 0,1 8 0 16,1 3-1-16,6 3 1 15,4 19-1-15,0 9 1 16,-3 0 8-16,-2 8 1 16,-4-1-8-16,-7 6 5 15,-4 0-6-15,-9 6 9 16,-7 1 24-16,-6-1-10 16,-6 1-1-16,-5-1 5 15,-4 0-3-15,-3-1 0 16,-3-3-6-16,1-2-3 15,-5-1 6-15,-3-4-3 16,-4 0-1-16,-2-3-7 16,0-5-1-16,0 0-1 0,0-3-8 15,-8 0-25-15,1-2-170 16,3-8-412-16,0-8-435 16</inkml:trace>
  <inkml:trace contextRef="#ctx0" brushRef="#br0" timeOffset="652.91">18208 8013 2043 0,'0'0'587'0,"0"0"-290"16,0 0 46-16,0 0-132 16,0 0-81-16,0 0-56 15,0 0-47-15,-2-16-20 16,2 16-7-16,0 10-2 16,0 8 2-16,0 6 1 15,0 3 0-15,0 8 8 16,9-1-1-16,2 2-7 0,2 1 10 15,-1-6-5-15,1-5-5 16,-2-4 0-16,-2-7 5 16,0-9 0-16,-1-6 2 15,9 0 10-15,12-25 21 16,10-17-17-16,13-14-10 16,8-13-12-16,18-26-24 15,-16 13-291-15,-19 14-973 0</inkml:trace>
  <inkml:trace contextRef="#ctx0" brushRef="#br0" timeOffset="3753.3">16769 6410 1588 0,'0'0'967'0,"0"0"-742"16,0 0 23-16,0 0 17 15,0 0-120-15,0 0-62 16,-105-16-50-16,94 35-20 16,-5 7-2-16,3 6 5 15,2 4 11-15,-1-1 6 16,6 4-12-16,6-5-7 15,0-2-8-15,0-7-5 16,13-6 0-16,10-7 5 16,8-8 6-16,4-4-1 0,6-2 2 15,-1-22-2 1,0-4-2-16,-7-6 0 0,-4-4 3 16,-11-1 0-1,-7 4-6-15,-9 0 21 0,-2 5 7 16,0 5 11-16,-10 5-7 15,-11 4-7-15,0 5-11 16,-6 5-19-16,0 5 0 16,-2 1 0-16,2 0 0 15,0 0-1-15,7 0-4 16,7 0-59-16,11 0-99 16,2 0-195-16,0 0-617 0</inkml:trace>
  <inkml:trace contextRef="#ctx0" brushRef="#br0" timeOffset="8613.61">17526 6184 593 0,'0'0'1672'0,"0"0"-1399"15,0 0-184 1,-144 60 117-16,79-18-9 0,-4 13-17 16,-4 8-55-16,-6 10-29 15,0 3-27-15,-2 2-18 16,-2 2-21-16,4 1-12 16,5-7-9-16,7-6 3 15,11-8-1-15,10-12-10 16,12-12 5-16,12-10-5 15,7-12 1-15,7-5 4 16,6-9 6-16,2 0-6 16,0-9-6-16,8-15-131 15,40-30-221-15,-5 6-416 16,5 0-763-16</inkml:trace>
  <inkml:trace contextRef="#ctx0" brushRef="#br0" timeOffset="9065.12">17437 6603 1984 0,'0'0'542'0,"0"0"-428"15,0 0 112-15,0 0-1 0,0 0-46 16,-135-8-90 0,108 28-51-16,2 8-25 0,0 8 4 15,4 2-8-15,5 5-8 16,7 0 0-16,9 0-1 16,0-1 0-16,6-7-1 15,21-2 1-15,9-11 1 16,10-8 5-16,11-14-4 15,2 0-1-15,4-14 5 16,-8-16 0-16,-5-7 0 16,-17-2 0-16,-12-5 3 15,-19-2 5-15,-2-1-2 16,-22 1-2-16,-14 8 8 16,-10 6-4-16,0 12-7 15,-1 10-1-15,7 6-6 0,11 4-9 16,12 0-20-16,17 12-189 15,9 4-310-15,13-7-255 0</inkml:trace>
  <inkml:trace contextRef="#ctx0" brushRef="#br0" timeOffset="19278.41">18126 10131 386 0,'0'0'1427'0,"0"0"-1117"15,0 0-198-15,0 0 51 16,0 0 30-16,0 0-49 16,-16-23-48-16,14 23 7 15,0 0 13-15,0 0 13 0,-3 0-63 16,-4 0-39-1,-4 4-18-15,-8 12-8 0,-5 9 0 16,-5 4 5-16,-5 7-5 16,-2 4 1-16,-2 3 10 15,3 3-3-15,-4 0-2 16,1 4-5-16,2 2 5 16,1 3 21-16,2 2-10 15,2 4-12-15,7 5 17 16,2 1 17-16,5 6-5 15,6 2-22-15,7 0 10 16,6-2-2-16,0-1 6 16,0-2 7-16,15 0-7 15,5-1-4-15,7 0-2 16,1 4 12-16,10 19 3 0,-4-6-20 16,2 5-5-1,1-2 31-15,-3-14-8 0,1 1-8 16,0-9-14-16,-7-13 0 15,-4-10-2-15,-5-10-4 16,-4-10-5-16,-4-8 0 16,-4-6 5-16,-1-4-6 15,-3-1-1-15,-1-5 1 16,2 0 0-16,1 0-12 16,4 0-72-16,26-5-116 15,-1-9-314-15,-3 2-467 0</inkml:trace>
  <inkml:trace contextRef="#ctx0" brushRef="#br0" timeOffset="19728.45">18135 11717 2169 0,'0'0'620'0,"0"0"-424"0,0 0 117 15,0 0-124-15,0 0-113 16,0 0-43-16,-40 114 39 15,40-42 2-15,11 8-16 16,9 5-19-16,0-6-6 16,-2-2-6-16,-3-7-9 15,-3-8-7-15,-10-10 1 16,-2-6-2-16,0-10 26 16,0-7-4-16,-7-14 1 15,-9-8-6-15,-6-7-9 16,-9-4-18-16,-11-21 0 15,-14-9 0-15,-11-1 0 16,-8 0 0-16,-6 4 0 0,1 6-53 16,-14-1-170-16,21 6-407 15,15 3-871-15</inkml:trace>
  <inkml:trace contextRef="#ctx0" brushRef="#br0" timeOffset="21754.34">16348 10612 1542 0,'0'0'1022'16,"0"0"-739"-16,0 0-121 15,0 0 17-15,0 0-81 16,0 0 41-16,-18 126-61 0,13-64-32 16,-1 6-20-16,-1 1-14 15,-1-2 10-15,-2-6 22 16,4-11-10-16,-1-8-4 15,3-14-4-15,2-8-11 16,2-7-6-16,0-9-8 16,0 0 1-16,0-4 4 15,0 0-6-15,0 0 0 16,0 0 0-16,0 0-110 16,0-8-258-16,0-5-909 0</inkml:trace>
  <inkml:trace contextRef="#ctx0" brushRef="#br0" timeOffset="23178.35">8814 10253 719 0,'0'0'953'0,"0"0"-567"15,0 0-212-15,0 0-67 16,0 0 20-16,0 0 58 16,125-4-47-16,-73 13-75 15,8 2-23-15,7-4-2 16,7 4-7-16,5-5-4 16,11 2-6-16,24-2-12 0,25 0 2 15,29 0-11 1,-12 4 0-16,-16-7-27 0,-49 3-444 15,-44-3-893-15</inkml:trace>
  <inkml:trace contextRef="#ctx0" brushRef="#br0" timeOffset="24043.54">13340 10143 454 0,'0'0'1091'0,"0"0"-727"16,0 0-140-16,0 0 45 16,0 0-48-16,0 0-116 15,0 0-40-15,-47-12 12 16,69 12 139-16,14 0-60 16,13 0-78-16,11 0-32 15,14 0-4-15,12 0-9 0,26 0-13 16,-5 0 2-1,1 0-5-15,1 0-7 0,-25 0 8 16,3 6-9-16,-16 1 0 16,-13 2-7-16,-13-4 4 15,-12 1 1-15,-6-3 1 16,-8-3-7-16,-5 0 8 16,-5 0-9-16,-5 0 0 15,-2 1-1-15,-2 13-101 16,0-2-425-16,-2 1-506 0</inkml:trace>
  <inkml:trace contextRef="#ctx0" brushRef="#br0" timeOffset="25326.66">13712 12633 1728 0,'0'0'566'16,"0"0"-427"-16,0 0 14 15,0 0 105-15,0 0-62 16,0 0-76-16,0 0-35 16,-20 2 47-16,20-2-54 15,5 2-44-15,21-2-5 0,14 0 10 16,16 0-14-16,17-2-8 15,14-8-17-15,47-4-32 16,-18 6-520-16,-20 0-873 0</inkml:trace>
  <inkml:trace contextRef="#ctx0" brushRef="#br0" timeOffset="26959.33">17159 10424 1508 0,'0'0'673'15,"0"0"-393"-15,0 0 0 16,0 0-34-16,0 0-101 15,0 0 10-15,-150 123-1 0,77-48-10 16,-25 23-15-16,-27 26-48 16,-22 22-32-16,14-10-16 15,28-29-3-15,36-34-7 16,19-22-10-16,-2 1-11 16,-2 5 17-16,0-5-10 15,16-14-7-15,14-14-2 16,11-11 1-16,8-10 8 15,5-3-8-15,0 0-1 16,3-13-69-16,45-24-171 16,-1 3-316-16,2-4-267 0</inkml:trace>
  <inkml:trace contextRef="#ctx0" brushRef="#br0" timeOffset="27445.39">17019 10937 1154 0,'0'0'1162'0,"0"0"-670"0,0 0-345 16,-123-12 125-16,88 31-106 15,-2 15-77-15,0 13-28 16,3 6 4-16,3 6-19 16,6-1-29-16,10 0-6 15,9-8-11-15,6-6 0 16,6-8-1-16,23-11 0 15,15-10 0-15,10-12 1 16,9-3 0-16,3-20 9 16,-1-17-7-16,-5-4 4 15,-14-6 0-15,-9 1 0 16,-15 0-5-16,-15 0 7 16,-7 4-7-16,-2 5 10 15,-23 4-10-15,-6 10 8 16,-5 9-9-16,-1 10-1 0,-2 4-1 15,3 0-58-15,-1 4-133 16,6 6-387-16,6-3-577 0</inkml:trace>
  <inkml:trace contextRef="#ctx0" brushRef="#br0" timeOffset="79515.14">18752 12815 371 0,'0'0'1385'0,"0"0"-986"16,0 0-130-16,0 0 70 15,0 0-109-15,-44-12-95 16,44 12-60-16,0-1-8 16,0 1 14-16,0-3 21 15,0 1 10-15,0-2-8 16,0-4-59-16,8-2-33 0,10-1-5 15,4-6-6-15,9-3-1 16,3-4 1-16,7-2-1 16,-4-2 0-16,3-5 1 15,-2 1 7-15,-3-1-2 16,0-6 0-16,-4-1 1 16,-5-4-1-16,0-3-4 15,-4-1-1-15,-3-1 5 16,-4-3-5-16,1-2 1 15,-5-2-2-15,0-4 1 16,1-5 0-16,-1-7-1 16,-1-2 0-16,2-6-28 15,1-1-19-15,-3 1 25 16,-2-4 14-16,-6 0-22 0,-2-2 12 16,0-2-13-16,0 1-11 15,-17 3-5-15,1 6 10 16,-6 8-5-16,1 8 15 15,0 9 10-15,0 8-1 16,1 5-16-16,5 3 13 16,-1 3 8-16,3 5 2 15,0-2 5-15,-1 6-19 16,1 1 13-16,-1 5 0 16,1-2-2-16,-1 4-19 15,1 0 8-15,2-2 13 16,0 0-5-16,2-3 2 15,0 0-27-15,4 0 29 16,1 0 2-16,-1 0 4 16,3 0 6-16,-2 0 1 0,0 0-12 15,-1-1 6-15,1 5 4 16,1 3 1-16,1 2-8 16,-1 5 1-16,3 4 7 15,-2 3 0-15,2 1 0 16,0 0-8-16,-2 0-6 15,-2 0-14-15,0 16-22 16,-5 7 42-16,-3 10 9 16,-1 3 1-16,-3 2 1 15,-3-1-1-15,-4 2 1 16,-6 2-1-16,-2 0 0 0,-2 3-1 16,-3 15-35-1,11-12-559-15,7-12-605 0</inkml:trace>
  <inkml:trace contextRef="#ctx0" brushRef="#br0" timeOffset="79735.36">18906 10254 2002 0,'0'0'392'16,"0"0"-63"-16,0 0-211 15,0 0-102-15,0 0-16 0,0 0 0 16,113-7 1-16,-44 25 0 16,7 4 1-16,0 10-1 15,7 25-1-15,-21-4-240 16,-20-6-992-16</inkml:trace>
  <inkml:trace contextRef="#ctx0" brushRef="#br0" timeOffset="84712.18">11226 10321 468 0,'0'0'132'0,"0"0"-68"16,0 0 570-16,0 0-422 15,0 0-85-15,0 0-12 16,-12 11-32-16,12-11-27 16,0 0-28-16,0 0-15 15,0 0 0-15,-3 0-3 16,3 0-8-16,0 0-1 15,0 0-1-15,0 0 0 0,0 0 0 16,0 0 11-16,0 0 15 16,0 0 13-16,0 0-2 15,0 0 4-15,7-1-11 16,1-1-8-16,-2-1-6 16,1 3-1-16,-3-1 13 15,3 1 18-15,0 0 14 16,4 0 13-16,7 0 0 15,6 0-3-15,10 0 17 16,12-1-6-16,10-4-10 16,9 1 6-16,5-2-6 15,7 2 0-15,3 4-3 16,-2 0-8-16,0 0-22 0,-2 2-16 16,-1 10 10-16,2 1-4 15,0 0-2-15,4-1 1 16,-2-1-2-16,-3-4-12 15,-7-3-7-15,-8-1 0 16,-14 2 2-16,-12-3-2 16,-10 0 3-16,-10 0-2 15,-4 0 4-15,-6 0-4 16,-1-2 4-16,-4 0 1 16,0 0 1-16,0 0 2 15,0 0-1-15,0 0-5 16,0 0 0-16,0 0-3 15,0 0 3-15,0 0 1 0,-6 0-3 16,-14 0-7 0,-28-15-113-16,2 7-361 0,-3-9-384 0</inkml:trace>
  <inkml:trace contextRef="#ctx0" brushRef="#br0" timeOffset="86179.44">11713 13744 712 0,'0'0'862'0,"0"0"-276"15,0 0-214-15,0 0 81 0,0 0-152 16,0 0-69-16,0 0-41 16,-35 0-64-16,35 0-65 15,0 0-40-15,2 0-20 16,22 0-2-16,22-3 1 16,14-2 0-16,13-5 7 15,12-2-8-15,-1-3-1 16,-2 6-48-16,3 6-158 15,-20 3-286-15,-27 0-435 0</inkml:trace>
  <inkml:trace contextRef="#ctx0" brushRef="#br0" timeOffset="86373.13">11700 13866 553 0,'0'0'1996'16,"0"0"-1414"-16,0 0-485 16,0 0 17-16,0 0 3 15,141-2-56-15,-74 2-42 16,30 0-19-16,-14 0-195 16,-16 0-610-16</inkml:trace>
  <inkml:trace contextRef="#ctx0" brushRef="#br0" timeOffset="88677.68">19844 11412 1617 0,'0'0'698'0,"0"0"-461"16,0 0-42-16,0 0-17 15,0 0-94-15,0 0-60 16,0 0 14-16,-5 72 22 16,3-40-4-16,2 3-7 15,0 3-28-15,0-5-10 16,0-1-4-16,4-3-6 16,10-8-1-16,3-7 0 15,6-10 6-15,-1-4 0 0,7-8 8 16,-2-19-8-16,0-10 3 15,-5-7-2-15,-6-6 0 16,-10 0-5 0,-6 0 4-16,0 8-5 0,-8 7 6 15,-11 13 4-15,-5 11 7 16,-3 8-8-16,1 3-10 16,-1 0-7-16,5 14-4 15,1 2-63-15,12 1-136 16,9-6-174-16,0-3-343 15,17-8-686-15</inkml:trace>
  <inkml:trace contextRef="#ctx0" brushRef="#br0" timeOffset="89002.37">20690 11147 1984 0,'0'0'675'0,"0"0"-441"16,0 0 27-16,0 0-92 15,0 0-46-15,-126 104-81 16,61-46-27-16,-13 11 7 16,-7 6 8-16,-7 9-15 15,2-1-4-15,1 1-1 16,6-1-1-16,4-6 0 15,6-8 0-15,4-7-3 0,7-10 1 16,6-10-7 0,11-8-1-16,10-7 1 0,13-9-1 15,8-8-95-15,14-8-130 16,16-4-150-16,15-18-310 16,7-6-1088-16</inkml:trace>
  <inkml:trace contextRef="#ctx0" brushRef="#br0" timeOffset="89247.4">20454 11600 1568 0,'0'0'1036'0,"0"0"-706"0,0 0-142 16,-71 114 85-16,55-56-116 15,3 11-98-15,0-1-32 16,1-5-8-16,4-6-5 16,-1-11-5-16,1-9-8 15,4-12-1-15,2-4-29 16,-4-10-149-16,1-7-358 16,-1-4-647-16</inkml:trace>
  <inkml:trace contextRef="#ctx0" brushRef="#br0" timeOffset="95011.74">19078 14379 1627 0,'0'0'668'0,"0"0"-448"16,0 0 45-16,0 0-18 15,0 0-75-15,-8 0-88 0,8 3-54 16,0 12-21-16,10 7 68 16,9 12 9-16,10 3-20 15,7 7-3-15,11 5 0 16,9 2-18-16,13 5-18 15,26 2-6-15,34 1-5 16,30-1 1-16,8-8-7 16,-2-14-9-16,-12-12 0 15,-14-14-1-15,1-10 0 16,-6 0 1-16,-5-27 5 16,3-9 6-16,-1-3 0 15,-2-3 8-15,-22 8-1 0,-22 6 7 16,-27 10-7-16,-12 0-4 15,0 2-3-15,-2-3-10 16,-2 1 17-16,-13 2-1 16,-7 6-9-16,-4 0-8 15,-7 2-1-15,-4 2 0 16,-5-1-51-16,-2 1-93 16,-7-7-187-16,-17-4-497 15,-8 4-1115-15</inkml:trace>
  <inkml:trace contextRef="#ctx0" brushRef="#br0" timeOffset="95477.33">21013 14534 1317 0,'0'0'1025'0,"0"0"-655"16,0 0-195-16,0 0 41 15,0 0-79-15,0 0-53 16,0 0-11-16,145-22 5 16,-76 36 16-16,12 3-5 15,6 0-25-15,2 2-26 16,-4-7-20-16,-3 1-9 0,-11-1-2 15,-9-1 2-15,-8-4-1 16,-7-1 25 0,-9-2 6-16,-12 2-23 0,-6-4-7 15,-8 0-3-15,-8 0-4 16,-2 0-1-16,-2 2 0 16,0 2 10-16,-2 3 5 15,-16 4 13-15,-6 9 4 16,-9 2-12-16,-4 11-11 15,-1 5-4-15,-1 4-6 16,1 6-1-16,2 0-26 0,2 3-90 16,-8 8-177-1,9-11-468-15,-3-6-1133 0</inkml:trace>
  <inkml:trace contextRef="#ctx0" brushRef="#br0" timeOffset="97074.34">19828 15494 1714 0,'0'0'1034'15,"0"0"-789"-15,0 0-42 16,-58 112 31-16,49-53-33 16,3 11-51-16,1-1-51 15,3 0-50-15,-1-6-26 16,3-9-16-16,0-10 1 16,0-8-7-16,0-8 11 0,0-10-6 15,0-5-5 1,0-11-1-16,-2-2 2 0,0 0-2 15,-2 0-47-15,-17-17-167 16,4-5-494-16,-10-4-1026 0</inkml:trace>
  <inkml:trace contextRef="#ctx0" brushRef="#br0" timeOffset="97904.25">13982 13732 202 0,'0'0'1705'0,"0"0"-1317"15,0 0-170-15,0 0-12 16,0 0-94-16,0 0-73 16,-3 0-23-16,39 0 105 15,9 0 2-15,3 0-44 16,6 0-43-16,-4 0-24 16,-8 0-12-16,-9 7-6 15,-13 14-153-15,-11-3-376 16,-9 0-215-16</inkml:trace>
  <inkml:trace contextRef="#ctx0" brushRef="#br0" timeOffset="98063.71">13961 13886 75 0,'0'0'1849'0,"0"0"-1212"0,0 0-361 16,0 0-38-16,0 0-111 15,0 0-79-15,0 0-16 16,137-3-20-16,-62 0-12 15,35-3-147-15,-17 0-491 16,-22 2-1190-16</inkml:trace>
  <inkml:trace contextRef="#ctx0" brushRef="#br0" timeOffset="99508.41">20394 15390 1015 0,'0'0'959'0,"0"0"-453"16,0 0-262-16,0 0 216 15,0 0-219 1,0 0-163-16,-107 72-48 0,9 37-15 16,-32 36 9-16,-9 14-2 15,10-4 10-15,31-39-4 16,35-32-20-16,20-26-8 15,14-8 0-15,0-1 1 16,5-3 5-16,2-2-6 16,9-17 1-16,8-14 0 15,5-9 0-15,0-4-1 16,0-9-6-16,47-35-150 16,-3 3-399-16,3-7-301 0</inkml:trace>
  <inkml:trace contextRef="#ctx0" brushRef="#br0" timeOffset="99894.33">20547 15954 1015 0,'0'0'1740'15,"0"0"-1377"-15,-122-18-124 16,76 18 24-16,6 0-140 15,3 19-90-15,8 19-27 16,6 6-6-16,7 11-1 0,11-1-5 16,5 0 4-1,11-6-4-15,24-8 5 0,12-11 1 16,16-16 0-16,7-13 0 16,12-1 7-16,-2-30-6 15,-2-9 5-15,-9-10 0 16,-14-2 4-16,-21 2 7 15,-18-2 16-15,-16 2-6 16,-14 4-15-16,-30 7-3 16,-16 16-9-16,-9 4 0 15,-5 15-18-15,3 4-4 16,13 0-4-16,18 10-11 16,26-1-178-16,14-5-450 15,0-4-530-15</inkml:trace>
  <inkml:trace contextRef="#ctx0" brushRef="#br0" timeOffset="108539.44">22424 8618 914 0,'0'0'802'0,"0"0"-698"16,0 0-18-16,0 0 80 16,0 0 58-16,-38-114-57 15,25 96-12-15,-1 2-12 16,-1 0-10-16,-5 0-30 16,-3 0-30-16,-4 0-46 15,-2 0-16-15,-6 2-11 16,-5 1-1-16,-2 1-1 15,-5-1-5-15,-3 0 7 16,0-2 0-16,-4-3 0 16,-4-5 1-16,-7-1-1 15,-10-3-24-15,-10-5-22 16,-29-5-12-16,-32-5 26 16,-24-8 22-16,-11 4-5 0,13 6-63 15,16 12 7-15,20 13-11 16,3 14 31-16,2 1 14 15,23 8 10-15,19 14-3 16,20 0 12-16,9 2-8 16,-4 8 20-16,-4 7 4 15,-5 2-10-15,6 1-9 16,5-2 14-16,5 1 7 16,1-5-1-16,8-4-10 15,4-2-10-15,-5-6 21 16,14-8-130-16,6-10-573 0</inkml:trace>
  <inkml:trace contextRef="#ctx0" brushRef="#br0" timeOffset="108908.03">19693 7975 1652 0,'0'0'307'0,"0"0"-214"16,0 0-32-16,0 0-61 0,0 0 0 16,-137 24 0-16,86 12 0 15,-4 8 6-15,-3 2 4 16,2 3-9-16,4-4 0 15,6-2 20-15,8-5 0 16,7-9-9-16,9-2 1 16,5-7-13-16,7-2 0 15,5-5-1-15,5 0 0 16,0-1 0-16,9-2 1 16,19-1 0-16,15 2 21 15,15-1 6-15,47 19-11 16,-15 0-16-16,-11-5-256 0</inkml:trace>
  <inkml:trace contextRef="#ctx0" brushRef="#br0" timeOffset="111122.66">21031 6922 1363 0,'0'0'831'15,"0"0"-601"-15,0 0-68 16,-127-12 14-16,92 12-67 0,2 24-48 15,1 12-33-15,2 10-16 16,9 8-10-16,5 3 10 16,7-3-11-16,9-6 5 15,0-8-5-15,9-12 0 16,18-6 0-16,11-12 11 16,8-7 17-16,4-3 6 15,3-7-9-15,-4-19-13 16,-7-6-1-16,-11-6-4 15,-13-3 1-15,-11-3-2 16,-7 3-1-16,0 4-4 16,-23 3-1-16,0 8 0 15,-4 6-1-15,0 4 0 16,7 6 0-16,1 3-1 16,8 2-7-16,5 3 7 0,4 0-7 15,2 2 2-15,0 0-1 16,0 0-4-16,0 0 10 15,0 0-5-15,0 0 6 16,0 0-1-16,0 0-5 16,0 0-2-16,0 0 1 15,0 0-5-15,0 0 4 16,0 0 7-16,0 0-5 16,0 0 5-16,0 0 1 15,0 0 0-15,0 0 0 16,0 0 0-16,0 0-1 15,0 0 1-15,0 0-2 16,0 0-9-16,0 0-6 0,0 0-2 16,0 0-10-16,-2 0 1 15,2 0-35-15,0 4-185 16,0 9-276-16,0-4-313 0</inkml:trace>
  <inkml:trace contextRef="#ctx0" brushRef="#br0" timeOffset="111573.44">22097 6743 730 0,'0'0'1219'15,"0"0"-832"-15,0 0-163 0,0 0 20 16,0 0-124-1,-133-18-90-15,94 49-23 0,-9 10-6 16,-2 12 0 0,-6 6 14-16,2 4 1 0,1 5 4 15,-2 1-1-15,-1-1 12 16,0-4 7-16,-2-6-7 16,0-4-4-16,-3-4-12 15,4-4-7-15,4-2 1 16,5-5-2-16,6-10-6 15,11-2-1-15,7-8-28 16,6-7-174-16,7-1-162 16,2-11-396-16</inkml:trace>
  <inkml:trace contextRef="#ctx0" brushRef="#br0" timeOffset="111817.12">21869 7147 2254 0,'0'0'538'0,"0"0"-460"16,-56 116 118-16,37-58-135 15,5 3-20-15,7 0-10 16,7 2-8-16,0-6-7 15,0-2-16-15,11 13-40 16,3-16-298-16,-3-12-578 0</inkml:trace>
  <inkml:trace contextRef="#ctx0" brushRef="#br0" timeOffset="117903.87">23163 8055 867 0,'0'0'1029'0,"0"0"-542"16,0 0-267-16,0 0 40 15,0 0-33-15,0 0-59 0,-37-80-49 16,26 59-27 0,-1-1-65-16,1-3-14 0,3-8-13 15,0 0 0-15,8-8-2 16,0-5-17-16,16-8-5 15,24-8 7-15,18-7-1 16,18-5-6-16,16-2 14 16,8 4 9-16,6 6 0 15,-1 10 1-15,-4 16 0 16,-6 14 5-16,-3 17-5 16,-7 9 6-16,-7 21 0 15,-5 23-6-15,-6 15 15 0,-11 5 8 16,-8 11 20-1,-10 4-11-15,-11-2-11 0,-11 4-12 16,-12-3 0-16,-4-2 18 16,-4-2 12-16,-25-5-14 15,-9-5-7-15,-11-6-10 16,-9-8-8-16,-9-6-11 16,-4-6-125-16,-27-10-186 15,18-10-305-15,11-12-561 0</inkml:trace>
  <inkml:trace contextRef="#ctx0" brushRef="#br0" timeOffset="118189.1">23997 7979 1991 0,'0'0'706'0,"0"0"-602"16,0 0 139-16,0 0 25 15,0 0-141-15,-78 134-85 16,43-90-23-16,-4 4-11 16,-4 3 10-16,4-4 19 15,2-4-8-15,5-9-16 16,14-8 2-16,7-10-6 16,11-10-9-16,0-6 0 15,36 0 0-15,39-8 14 16,48-13 25-16,30 0-17 15,15 11-22-15,-17 10-42 0,-48 4-494 16,-34 10-1100-16</inkml:trace>
  <inkml:trace contextRef="#ctx0" brushRef="#br0" timeOffset="120023.87">23899 6117 1185 0,'0'0'904'16,"0"0"-555"-16,0 0-76 16,0 0-43-16,0 0-162 0,0 0-68 15,0-25-3 1,0 44-39-16,0 14 19 0,0 7 23 15,2 8 0-15,2 4 6 16,-2-2 7-16,0-2 26 16,2-3-9-16,-4-9-9 15,0-5-9-15,0-6-3 16,0-8-8-16,0-6 4 16,0-5-5-16,2-6-145 15,2-5-164-15,3-12-261 0</inkml:trace>
  <inkml:trace contextRef="#ctx0" brushRef="#br0" timeOffset="120306.52">24524 6034 1810 0,'0'0'576'16,"0"0"-450"-16,0 0 32 15,0 0-7-15,0 0-50 16,-75 104-68-16,31-48-18 16,-8 10-1-16,-6 4 8 15,-2 4 14-15,-3-1-18 16,6-3-5-16,3-6 2 16,3-6-14-16,4-4 1 15,7-4 4-15,5-6-6 0,6-5 0 16,6 1-109-1,10-10-241-15,9-14-361 0</inkml:trace>
  <inkml:trace contextRef="#ctx0" brushRef="#br0" timeOffset="120671.28">24541 6485 1839 0,'0'0'673'16,"0"0"-445"-16,0 0 53 16,0 0-112-16,0 0-128 15,0 0-29-15,0 0-11 16,-77 104 0-16,62-62-1 0,4 0-10 16,9-2-1-16,2-6 10 15,13-6 0-15,18-10 0 16,13-9 1-16,10-9 0 15,2 0 1-15,-4-20 5 16,-8-6-5-16,-11-2 9 16,-13-5 1-16,-11 1 10 15,-9-2 76-15,-9 2-37 16,-22 2-39-16,-8 4-21 16,-9 10-8-16,1 6-10 15,5 6 0-15,4 4-15 16,5 0-96-16,8 6-394 15,12 2-478-15</inkml:trace>
  <inkml:trace contextRef="#ctx0" brushRef="#br0" timeOffset="126918.34">23146 12372 1380 0,'0'0'714'15,"0"0"-580"-15,0 0 83 16,0 0-8-16,0 0-31 16,0 0-12-16,-101-44-14 0,97 40-18 15,-1-4-27-15,1 0-17 16,-5-4-10-16,0 0-11 16,-2-4 0-16,-2-2-11 15,-1-2-19-15,-1-2-22 16,1-2-11-16,1-4-5 15,-3-2 1-15,1-5-1 16,-3-3 0-16,-5-9 0 16,0-12-1-16,-6-12-9 15,-3-7-8-15,-1-6-10 16,-2 1 5-16,0 2-11 16,0 9 4-16,-3 6 13 0,0 4-1 15,-1 4-25 1,-9 1 24-16,-1-3 9 0,-6-1 3 15,-1-5-39-15,-4-1 5 16,0-6 1-16,2 4 7 16,0 2 4-16,0 2-31 15,4 9 34-15,-1 6 9 16,-1 6 2-16,-4 2 2 16,0 1-3-16,-3-2 9 15,1-1-15-15,2-6 5 16,2-3-17-16,-1 0-24 15,4-3 27-15,-6 1 22 16,-3 3 7-16,-5 2-33 16,-4 0-33-16,-8 1 22 15,-1 4-18-15,-4 0 35 0,-2-1-23 16,1 5 15-16,0-2 6 16,0 3 8-16,3 5-14 15,4-1 2-15,3 7 17 16,4-1-9-16,4 4-13 15,1 2-4-15,-2 3-9 16,1 3 22-16,0 4 29 16,0 1 1-16,-3-1 0 15,-1 0-11-15,0 1-40 16,1 4-11-16,5-3 43 16,5 5 19-16,4 0 0 15,0-4 0-15,5 1 0 16,4 0-11-16,5 0-1 0,3 4 6 15,10 0-4 1,6 4 1-16,8 0 7 0,5 2-4 16,8 0 5-16,2 0-9 15,2 0-8-15,0 0-5 16,0 0-8-16,0 0 1 16,0 13 11-16,9 6 19 15,6 7 0-15,1 4 8 16,4 5 3-16,2 5-4 15,5 4 2-15,0 1 7 16,2 4-6-16,4-1-2 16,3-2-2-16,-1-6 26 0,1-2 32 15,-3-6-15 1,-4-7-24-16,-6-6-15 0,-8-6-4 16,-3-5-3-16,-6-4-2 15,-4-4-1-15,-2 0-77 16,0-14-247-16</inkml:trace>
  <inkml:trace contextRef="#ctx0" brushRef="#br0" timeOffset="127118.64">19157 9337 26 0,'0'0'1327'0,"0"0"-810"0,0 0-395 15,0 0-75-15,152-81-28 16,-32 49 4-16,40-6-11 16,23 1 0-16,0 10 0 15,-15 6-12-15,-55 12-43 16,-24-1-742-16</inkml:trace>
  <inkml:trace contextRef="#ctx0" brushRef="#br0" timeOffset="129156.59">23007 11078 1689 0,'0'0'383'0,"0"0"-163"15,0 0-21-15,0 0-34 16,0 0-49-16,0 0-79 16,-122 19-26-16,105 9-10 15,3 0 6-15,7 0-7 0,7-2 1 16,0-2 1-16,0-4-2 16,21 0 1-16,4-6 9 15,6-2-9-15,6-8 9 16,-1-4-2-16,-3 0-7 15,-2-4 11-15,-4-15-4 16,-8-8 14-16,-5-2 26 16,-9-2 10-16,-5-3 21 15,0-1-11-15,-13 6-5 16,-8 5-15-16,1 3-24 16,0 10-15-16,0 2-9 15,7 6-66-15,10 3-192 16,3 0-286-16,0 0-338 0</inkml:trace>
  <inkml:trace contextRef="#ctx0" brushRef="#br0" timeOffset="129384.68">23547 10860 538 0,'0'0'1308'16,"0"0"-642"-16,0 0-402 15,0 0 36-15,0 0-115 16,0 0-108-16,0 0-41 15,-112 157-7-15,59-83-13 16,-2 6-7-16,-1-4-1 16,4-5-7-16,3-6 5 0,2-6-6 15,0-5 0-15,3-7-1 16,2-6-47 0,2-5-205-16,14-8-337 0,9-18-423 15</inkml:trace>
  <inkml:trace contextRef="#ctx0" brushRef="#br0" timeOffset="129565.86">23508 11262 803 0,'0'0'1704'0,"0"0"-1176"16,0 0-368-16,0 0-35 15,0 0-19-15,-17 111-69 0,11-56-29 16,1 1-8-1,2 0-60-15,-8 5-238 0,5-9-474 16,-8-15-1332-16</inkml:trace>
  <inkml:trace contextRef="#ctx0" brushRef="#br0" timeOffset="133753.31">23676 13089 1378 0,'0'0'577'16,"0"0"-460"-16,0 0-11 0,0 0 79 15,0 0-14-15,0 0-43 16,25-11 37-16,-14 1 9 15,3-6-23-15,5-2-30 16,8-8-36-16,6-4-31 16,7-7-12-16,5-4-10 15,3-6-7-15,4-4 2 16,-3-8-6-16,0-5-7 16,-4-6-2-16,-7-5 1 15,-3-5-4-15,-4-2-3 16,-6 0-4-16,-5 1-1 15,-4 8 1-15,-9 1 4 16,-2-1-6-16,-1 1 0 16,-4-6 0-16,0-2-19 15,0-5-19-15,0 3 11 0,0 4 17 16,0 6-17-16,-6 7 9 16,-2 5 4-16,-5 5-1 15,-5 0-43-15,2-3 25 16,-4-2-16-16,2-3-11 15,3-4 25-15,-1-1-14 16,3 3 14-16,0 5 7 16,1 5 7-16,1 5 4 15,-4 5-18-15,5-2 9 16,-2 1-7-16,-2-4 8 16,3-1-47-16,-5-2 33 15,1 1-4-15,-1 7 19 0,-2 2 14 16,0 8-10-16,3 7 1 15,-1 4 7-15,5 2-5 16,-3 0-2-16,3-2-6 16,1-2-1-16,-2-2-24 15,1 0 20-15,-1 2 12 16,1 4 6-16,3 0-3 16,-1 5 1-16,2 2-9 15,2 5 14-15,1 0 8 16,4 1-1-16,0 2-8 15,0-3 3-15,0 0 6 16,0-1-5-16,0 4-2 16,0 1 7-16,0 4 0 15,0-1-5-15,-2 3 4 0,2 0-12 16,0 0-10-16,-2 0-25 16,0 0 12-16,0 11 27 15,-3 3 10-15,0 1-1 16,-4 6 2-16,1 3 4 15,-8 2 2-15,-2 5 4 16,-2-2-4-16,-3 0-5 16,0 4-2-16,0-3-2 15,1-1-7-15,6-2 8 16,5-4-38-16,4-8-315 16,5-7-285-16,2-8-552 0</inkml:trace>
  <inkml:trace contextRef="#ctx0" brushRef="#br0" timeOffset="133948.67">23821 9783 1162 0,'0'0'332'16,"0"0"-115"-16,0 0-5 15,0 0-33-15,0 0-119 16,115 17-36-16,-74 2 3 15,3 5-2-15,1 2-11 16,18 11-14-16,-11-7-28 0,-11-9-545 16</inkml:trace>
  <inkml:trace contextRef="#ctx0" brushRef="#br0" timeOffset="135368.59">24559 12878 504 0,'0'0'1200'16,"0"0"-858"-16,0 0-72 15,0 0-41-15,0 0-142 16,0 0-60-16,-21 30 57 16,21-2 22-16,-2 6-11 15,0 2-12-15,0-1-12 16,0 2-42-16,0-5-7 15,-2-3-8-15,2-6-13 16,0-2 0-16,2-8 5 0,-2-2-6 16,2-4 0-16,0-3-75 15,0-4-96-15,0 0-38 16,2 0-87-16,6 0-316 0</inkml:trace>
  <inkml:trace contextRef="#ctx0" brushRef="#br0" timeOffset="135718.7">24973 12856 1512 0,'0'0'686'0,"0"0"-458"16,0 0-26-16,0 0-47 15,0 0 44-15,-76 112-72 16,42-56-39-16,-4 6-8 16,-4 6-29-16,-3 5-25 15,1-3-12-15,2-2-4 16,-1-8-9-16,6-6 5 15,3-8-5-15,1-7-1 16,0-6-1-16,-1-3-45 16,3 1-162-16,2-2-175 15,7-7-301-15,11-5-414 0</inkml:trace>
  <inkml:trace contextRef="#ctx0" brushRef="#br0" timeOffset="136150.43">24915 13328 1220 0,'0'0'896'16,"0"0"-575"-16,0 0-153 16,0 0-7-16,0 0-45 15,0 0-22-15,-111 138-53 16,97-79-25-16,10-5-10 16,4-7-6-16,0-9 1 15,10-12-1-15,13-14 2 16,4-11-1-16,4-1 11 15,5-12 42-15,-1-11 15 0,-2-12-32 16,-4-2-7 0,-6-6-4-16,-10-5-5 0,-10 2-3 15,-3 3-5-15,0 12-1 16,-10 10-5-16,-14 12-7 16,-5 9-9-16,-18 6-106 15,8 16-215-15,2-4-555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7:30:4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6185,'-1'9'8517,"7"16"-7554,1 0-1233,-7-18 288,1 0-1,-1 0 1,0-1-1,-1 1 1,0 0 0,0-1-1,0 1 1,-1-1-1,1 1 1,-2-1-1,1 0 1,-1 0-1,0 0 1,0 0-1,0 0 1,-1-1-1,0 1 1,0-1-1,-6 5 1,-2 0-21,9-7-233,0 0 0,0 0 0,-1 0-1,1-1 1,-1 0 0,0 1 0,0-2 0,0 1 0,-6 2 0,-29 6-3976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4-13T15:38:59.9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1741 3092 1430 0,'0'0'1096'0,"0"0"-732"15,0 0-152-15,0 0 47 16,0 0-13-16,0 0-112 16,-68-98-82-16,68 89-28 15,10 1-15-15,17 1-7 16,13 4-1-16,9 3-1 16,8 0 1-16,5 22 0 15,4 9 6-15,-5 6-1 16,-6 6-4-16,-3 1 5 15,-9 2 1-15,-12 0-7 16,-11 0 9-16,-13 0-3 0,-7-1-7 16,-20 0 0-16,-29 0 6 15,-35 5 5-15,-4-6 7 16,-10-2 3-16,-2-2-9 16,20-12-5-16,2 0-5 15,22-6 5-15,19-10 1 16,15-6-1-16,15-3 1 15,7-2-8-15,0 2 0 16,0 1-1-16,24 2-12 16,41 9 6-16,49 4 7 15,50 7 6-15,30-2-5 0,5-1 5 16,-6-4-5 0,-14 6-1-16,-11-18-268 0,-43-4-494 15,-31-3-1900-15</inkml:trace>
  <inkml:trace contextRef="#ctx0" brushRef="#br0" timeOffset="401.19">2732 2380 1196 0,'0'0'1148'0,"0"0"-780"15,0 0-102-15,0 0-32 16,0 0-110-16,0 0-88 0,0 0-23 16,-60 104 2-16,51-44-6 15,2 4-9-15,3 3 0 16,4 29-148-16,0-16-359 15,0-18-333-15</inkml:trace>
  <inkml:trace contextRef="#ctx0" brushRef="#br0" timeOffset="662.09">3044 3066 922 0,'0'0'1760'15,"0"0"-1393"-15,0 0-214 16,0 0-1-16,0 0-39 16,0 0-53-16,0 0 4 15,89-6-29-15,-42 2-23 16,-2 2-12-16,-10 2-49 15,-10 22-216-15,-12 12-431 16,-13-2-478-16</inkml:trace>
  <inkml:trace contextRef="#ctx0" brushRef="#br0" timeOffset="802.21">3009 3414 2027 0,'0'0'872'0,"0"0"-568"16,0 0-89-16,0 0-135 15,0 0-79-15,0 0-1 16,214-13-239-16,-117 13-353 16,-3 0-535-16</inkml:trace>
  <inkml:trace contextRef="#ctx0" brushRef="#br0" timeOffset="1833.27">4081 2938 1965 0,'0'0'557'15,"0"0"-357"-15,0 0 37 16,0 0-44-16,0 0-55 15,0 0-41-15,0 0-40 16,93-62-15-16,-57 62-10 0,-3 12-8 16,1 5 4-1,1 1-8-15,-4 3-11 0,-2-3-8 16,-4 2 0-16,-8-4 5 16,-1 0-5-16,-7-3 0 15,-3 2 0-15,-1-1-1 16,-2 0 2-16,-3 2-1 15,0 2 1-15,0 1 5 16,0 6 5-16,-10-2 6 16,-5 2 9-16,-6 3 14 15,-2 2-2-15,-4 0-5 16,-4 2-11-16,-8 3-8 16,-1 1-8-16,-2-2 2 15,-1-1 2-15,3 1-10 16,5-7 5-16,6-4-5 0,4-6 1 15,8-7 8-15,5-2-2 16,6-4 1-16,4-2 0 16,-1 1 1-16,3-3-2 15,0 0-2-15,0 0-5 16,0 0 6-16,0 0-1 16,0 0-5-16,-2 0 0 15,2 0 0-15,-2 0 0 16,-5 2 0-16,-6 3-1 15,-8 5 0-15,-6 0-2 16,-4 4 1-16,3-2-1 16,4-2-6-16,1 0 8 0,3-3 0 15,4-2 1 1,5-1-1-16,2 1 0 0,5-5 0 16,2 1-1-16,2-1 1 15,0 0 0-15,0 0 0 16,0 0-6-16,31 0-3 15,44 0 0-15,62-1 9 16,54-8 12-16,23 5-3 16,6 4-9-16,-19 14-6 15,-36 7-151-15,-43-3-434 16,-34-7-997-16</inkml:trace>
  <inkml:trace contextRef="#ctx0" brushRef="#br0" timeOffset="45828.35">8213 6409 1557 0,'0'0'907'0,"0"0"-630"0,0 0-107 15,-26-117 81-15,26 79-28 16,0-2-41-16,0-4-49 15,10-12-23-15,15-29-28 16,15-37-22-16,18-40-10 16,12-13-22-16,9 11-13 15,8 22-7-15,-6 44-8 16,-10 23 7-16,-11 20-5 16,-6 10 8-16,3-4-8 15,3-4-2-15,2-2-5 16,-6 7 5-16,-6 6 1 15,-4 5 0-15,-3 3-1 16,-5 5-1-16,-7 5 0 16,-6 8-17-16,-10 6-31 15,-15 10-137-15,0 0-192 0,-2 0-695 0</inkml:trace>
  <inkml:trace contextRef="#ctx0" brushRef="#br0" timeOffset="46324.95">10181 4051 620 0,'0'0'2077'0,"0"0"-1568"15,0 0-317-15,0 0 18 0,0 0-74 16,0 0-83-16,0 0-41 15,-33 8-12-15,8 34 0 16,-9 14 0-16,-8 8 2 16,-5 4-1-16,0-4 5 15,7-1-5-15,9-12 0 16,8-11 1-16,11-12-1 16,7-15-1-16,5-13 0 15,5-10 2-15,30-30 8 16,25-39-4-16,23-35-5 15,8-32-1-15,-9 5 2 16,-26 32 7-16,-23 36 0 16,-17 37 24-16,-3 3 1 15,-2 5-8-15,1 9-10 0,-8 11-5 16,1 8-11-16,1 8-7 16,12 43-22-16,16 49 19 15,3 36 4-15,1 10 6 16,-11-20 2-16,-9-36-1 15,-12-30 0-15,1-7 0 16,3 4-1-16,-2 2-45 16,-3 2-178-16,-5-28-281 15,-9-15-294-15,-12-18-1102 0</inkml:trace>
  <inkml:trace contextRef="#ctx0" brushRef="#br0" timeOffset="46482.12">9988 4281 793 0,'0'0'1607'16,"0"0"-1254"-16,0 0-240 15,0 0-23-15,0 0-17 16,135 0-36-16,-21-6-37 16,-14 0-85-16,-15-8-662 0</inkml:trace>
  <inkml:trace contextRef="#ctx0" brushRef="#br0" timeOffset="46767.95">10771 3691 2254 0,'0'0'749'0,"0"0"-551"16,0 0 38-16,0 0-30 15,0 0-70-15,0 0-59 16,0 0-46-16,156 0-20 16,-104 0-4-16,0 0-7 15,2 2-5-15,-2 8-141 16,-6-4-199-16,-13-2-397 0,-19-4-519 0</inkml:trace>
  <inkml:trace contextRef="#ctx0" brushRef="#br0" timeOffset="46941.2">11016 3452 1543 0,'0'0'1022'15,"0"0"-753"-15,0 0-172 16,0 0-61-16,0 0 49 15,-4 136-10-15,4-45-39 16,-8 32-21-16,-4 25-15 16,-11-14-39-16,4-37-502 15,-2-37-947-15</inkml:trace>
  <inkml:trace contextRef="#ctx0" brushRef="#br0" timeOffset="96278.09">15194 11681 22 0,'0'0'1664'15,"0"0"-1370"-15,0 0-208 16,0 0 22-16,0 0-8 15,0 0-51-15,0 0-28 16,0 0 5-16,0 0-5 16,0 0-8-16,0 0-11 15,0 0 5-15,0 0 1 0,0 0-7 16,0 0-1-16,13 0 1 16,14 0 0-16,9 0 0 15,13 0 0-15,6 8-1 16,38 15-154-16,-14-1-319 15,-8-8-557-15</inkml:trace>
  <inkml:trace contextRef="#ctx0" brushRef="#br0" timeOffset="96505.78">16181 11707 907 0,'0'0'565'0,"0"0"-347"16,0 0-100-16,0 0 106 16,0 0-12-16,0 0-119 15,0 0-66-15,0-29-20 16,0 29-6-16,5 6 5 16,5 3-6-16,9-2-31 15,25 0-167-15,-5-6-302 16,2-1-495-16</inkml:trace>
  <inkml:trace contextRef="#ctx0" brushRef="#br0" timeOffset="96661.94">16697 11700 788 0,'0'0'824'16,"0"0"-420"-16,0 0-175 0,0 0-66 15,0 0-77-15,0 0-70 16,0 0-16-16,81-10-49 15,-35 24-192-15,-3-4-369 16,-3-3-632-16</inkml:trace>
  <inkml:trace contextRef="#ctx0" brushRef="#br0" timeOffset="96822.23">17304 11831 42 0,'0'0'1794'0,"0"0"-1501"15,0 0-203-15,0 0-21 0,0 0-69 16,0 0-7 0,0 0-148-16,131-20-140 0,-80 20-303 15,-7 0-620-15</inkml:trace>
  <inkml:trace contextRef="#ctx0" brushRef="#br0" timeOffset="96977.44">17912 11849 178 0,'0'0'1045'15,"0"0"-470"-15,0 0-343 16,0 0-11-16,0 0-86 16,0 0-86-16,0 0-49 15,63-24-9-15,-19 24-117 16,45 0-196-16,-8 0-369 16,-8 0-297-16</inkml:trace>
  <inkml:trace contextRef="#ctx0" brushRef="#br0" timeOffset="97085.04">18554 11903 84 0,'0'0'1141'16,"0"0"-759"-16,0 0-223 16,0 0 0-16,0 0-84 15,0 0-75-15,0 0-111 16,62-50-459-16</inkml:trace>
  <inkml:trace contextRef="#ctx0" brushRef="#br0" timeOffset="97243.54">19152 11935 781 0,'0'0'811'0,"0"0"-600"0,0 0-126 15,0 0 46-15,0 0-83 16,0 0-48-16,0 0-130 16,124-90-111-16,-60 90-290 15,-11 0-473-15</inkml:trace>
  <inkml:trace contextRef="#ctx0" brushRef="#br0" timeOffset="97360.45">19560 11859 179 0,'0'0'81'16,"0"0"613"-16,0 0-357 16,0 0-163-16,0 0-15 15,0 0-91-15,0 0-47 16,88-38-21-16,-53 38-73 16,-4 0-225-16,0 0-256 0</inkml:trace>
  <inkml:trace contextRef="#ctx0" brushRef="#br0" timeOffset="97529.38">20603 11914 734 0,'0'0'673'0,"0"0"-540"16,0 0-99-16,0 0-34 15,0 0-115-15,0 0-249 0</inkml:trace>
  <inkml:trace contextRef="#ctx0" brushRef="#br0" timeOffset="97692.25">21270 11915 778 0,'0'0'883'15,"0"0"-591"-15,0 0-185 16,0 0-69-16,0 0-38 16,127-58-19-16,-76 56-275 15,0 0-417-15</inkml:trace>
  <inkml:trace contextRef="#ctx0" brushRef="#br0" timeOffset="97828.85">22319 11926 582 0,'0'0'665'15,"0"0"-117"-15,0 0-357 16,0 0-2-16,0 0-59 16,0 0-130-16,0 0-23 15,80-35-247-15,-44 33-567 0</inkml:trace>
  <inkml:trace contextRef="#ctx0" brushRef="#br0" timeOffset="98109.89">23331 12015 814 0,'0'0'905'0,"0"0"-621"16,0 0-66-16,0 0 17 15,0 0-116-15,0 0-86 0,0 0-33 16,120-89-6 0,-69 89-110-16,11 9-94 0,5 3-52 15,3 0-70-15,-1-5 285 16,-3-1 47-16,-10-3 286 15,-12-3-16-15,-15 0 12 16,-8 0 2-16,-10-3-60 16,-2-4-137-16,4 1-54 15,5 2-33-15,8 4 0 16,26-12-136-16,-5 2-419 16,-1-4-1459-16</inkml:trace>
  <inkml:trace contextRef="#ctx0" brushRef="#br0" timeOffset="111142.15">20439 11539 58 0,'0'0'104'16,"0"0"-77"-16,0 0-15 16,0 0-5-16,0 0-6 0,-10-29-1 15,10 20 52-15,0-2 22 16,-2 1-29-16,0-2-14 16,-2 2 34-16,-1-1-23 15,-1 8-38-15,-19 1-4 16,3 2-109-16,-2 0-113 0</inkml:trace>
  <inkml:trace contextRef="#ctx0" brushRef="#br0" timeOffset="117177.53">23088 6930 41 0,'0'0'155'0,"0"0"-81"16,0 0-74-16,0 0-9 15,0 0-5-15,0 0 14 16,-65-30 0-16,47 18-8 16,1 2-93-16</inkml:trace>
  <inkml:trace contextRef="#ctx0" brushRef="#br0" timeOffset="117556.9">22912 6852 312 0,'0'0'124'0,"0"0"106"0,0 0 494 16,0 0-464-16,0 0 3 16,0 0-1-16,0 0-36 15,-7-18-6-15,7 13-13 16,0 4-12-16,0-2-113 16,0 3-52-16,0 0-23 15,0 0-1-15,0 0-6 16,0 0 0-16,0 0-1 15,0 0 1-15,0 0-1 0,0 0-9 16,7 0 2 0,11 0-5-16,9 0 11 15,10 3 2-15,8 3-1 0,2 2-5 16,-3 0 6-16,-1 1 1 16,-10-2-1-16,-2 0 1 15,-4-2-1-15,-5-1 0 16,-4-4-2-16,-3 0 2 15,-7 0-106-15,-8 0-197 16,-6 0-253-16,-13 0-474 0</inkml:trace>
  <inkml:trace contextRef="#ctx0" brushRef="#br0" timeOffset="117776.45">23191 6681 1423 0,'0'0'575'16,"0"0"-362"-16,0 0 0 16,0 0-77-16,0 0-57 15,0 0-21-15,0 0-35 16,-16 107-14-16,16-70-8 16,-2 4 16-16,2-4-1 15,-3-2 6-15,1-3-10 16,-5 2-12-16,-19 9-89 15,6-12-407-15,-9-3-822 0</inkml:trace>
  <inkml:trace contextRef="#ctx0" brushRef="#br0" timeOffset="122522.27">10272 10117 1422 0,'0'0'793'0,"0"0"-488"16,0 0-196-16,0 0-41 15,0 0-33-15,0 0-31 16,-53 51-4-16,44 102 0 0,-3 32 0 16,-3 9 28-1,1-18 44-15,8-27 34 0,1-31-6 16,5-30-25-16,0-26-9 16,0-12-27-16,0 4-14 15,0-4-16-15,9-3-9 16,7-31-124-16,-3-16-239 15,1-9-298-15</inkml:trace>
  <inkml:trace contextRef="#ctx0" brushRef="#br0" timeOffset="122925.3">10510 9865 795 0,'0'0'1567'0,"0"0"-1225"15,236-90-227-15,-44 71-56 16,38 12-31-16,15 7-7 16,-12 2 64-16,-27 7-19 15,-25-4 15-15,-22-1-3 16,-38 1-41-16,-34-5-11 16,-29 1 35-16,-20 2-33 15,-7-2-16-15,-4 1-6 16,-3 2-5-16,-11 3 1 15,-4 4-2-15,5 10 0 16,1 9 0-16,5 16 0 16,7 13 0-16,9 36 11 0,10 41 1 15,6 43-11 1,-5 20 55-16,-12-1-29 0,-17-15 34 16,-11-33 1-16,-7-18-31 15,0-27-17-15,0-29-13 16,0-20-1-16,-12-6-78 15,-5 0-106-15,-32-8-280 16,5-9-239-16,-4-26-953 0</inkml:trace>
  <inkml:trace contextRef="#ctx0" brushRef="#br0" timeOffset="123271.3">10040 11506 1654 0,'0'0'1154'0,"0"0"-923"15,0 0-143-15,0 0 80 16,0 0-5-16,0 0-66 16,230 34-19-16,-7-31-6 15,41-3-19-15,22 0 1 16,3 0 9-16,-21-4-14 15,-12-7-34-15,-22 3 24 16,-40 4-21-16,-49 2-3 16,-45 2-9-16,-35 0-4 15,-18 0 7-15,-5 0-8 16,-5 0 0-16,-1 0-1 0,-11 0 0 16,-5-2 0-1,-3-13-6-15,-5 0-62 0,-12-17-157 16,-12 1-388-16,-17-2-599 0</inkml:trace>
  <inkml:trace contextRef="#ctx0" brushRef="#br0" timeOffset="124503.98">10360 10287 831 0,'0'0'737'15,"0"0"-430"-15,0 0-46 16,0 0-5-16,0 0 11 16,0 0-50-16,0 0-129 15,-2-36-63-15,2 36-17 16,19 0-7-16,10 0-1 15,13 0 11-15,18 0 16 16,29 0 43-16,38 0-12 16,38-2-22-16,24 2-16 15,5-5 4-15,-5-2 13 16,-10-5-5-16,-11-1-10 16,-16 4 2-16,-31 0-6 15,-32 8-3-15,-27 1-8 0,-10 0 4 16,2 0-2-16,2 1-2 15,-2 8-5-15,-4-4-2 16,-6 4 1-16,1-5-1 16,-1-3 1-16,3-1-1 15,-2 0 2-15,-5 0-1 16,-6 0 0-16,-15 0-1 16,-5 0-11-16,-14 0-107 15,-18-15-159-15,-18-2-432 16,-8-5-768-16</inkml:trace>
  <inkml:trace contextRef="#ctx0" brushRef="#br0" timeOffset="125004.56">11353 9801 443 0,'0'0'879'16,"0"0"-362"-16,0 0-45 16,0 0-145-16,0 0-60 15,0 0-171-15,0 0-77 16,35 79-13-16,-30 31 2 16,11 50 17-16,3 19 18 15,8 5 34-15,-4-13 8 16,-8-25-3-16,-4-4-5 15,-4-13-2-15,1-27 10 16,-1-22-17-16,0-21-44 16,2-7-24-16,0 1 53 15,-1 0-26-15,2-7-20 0,-4-18-5 16,0-13-2-16,-1-15-3 16,-3-25-62-16,0-11-233 15,-2-16-560-15</inkml:trace>
  <inkml:trace contextRef="#ctx0" brushRef="#br0" timeOffset="125586.26">10900 10569 157 0,'0'0'1399'15,"0"0"-1003"-15,0 0-116 16,0 0-26-16,0 0-43 15,0 0-32-15,0 0-46 16,-127-93-34-16,98 93-14 16,-2 0-41-16,-4 13-20 15,1 11-9-15,3 5-9 16,4 0-5-16,5 3 8 16,11-2-9-16,3-1 1 15,8-7 0-15,0-5-1 0,23-5 1 16,8-9 0-16,10-3 0 15,5 0 5-15,4-20-5 16,-2-7-1-16,-3 2-9 16,-7-1-157-16,-13-2-194 15,-13 7-353-15,-7 5-1075 0</inkml:trace>
  <inkml:trace contextRef="#ctx0" brushRef="#br0" timeOffset="125921.08">11189 10613 481 0,'0'0'1072'16,"0"0"-696"-16,0 0-140 0,0 0 8 16,0 0-48-16,0 0-47 15,74-116-38-15,-74 93-4 16,0 0 7-16,-6 3-33 15,-14 4-3-15,-6 6-30 16,-2 6-15-16,-1 4-8 16,-4 0-19-16,-1 6 1 15,3 16-7-15,2 2 1 16,10 4-1-16,5-2 0 16,9 0-1-16,5-3 1 15,0-4 0-15,11-2 0 16,10-3-2-16,3-2-14 0,-2-1-150 15,5-4-201-15,-9-3-354 16,-7-2-1132-16</inkml:trace>
  <inkml:trace contextRef="#ctx0" brushRef="#br0" timeOffset="126252.98">10746 10789 48 0,'0'0'1492'0,"0"0"-1139"15,0 0-191-15,0 0 3 16,0 0-60-16,0 0-53 16,0 0-25-16,-60-76 12 0,40 70 41 15,-2 5-7-15,-2 1-27 16,-3 1-10-16,-2 20 2 15,2 4-9-15,5 6-14 16,6-1-9-16,12 0-5 16,4-4 1-16,8-6-1 15,24-7 12-15,5-8 29 16,11-5 2-16,3 0-19 16,2-19-18-16,-4-6-7 15,-7-15-145-15,-11 9-381 16,-12-2-791-16</inkml:trace>
  <inkml:trace contextRef="#ctx0" brushRef="#br0" timeOffset="126457.6">11039 10653 1350 0,'0'0'1051'16,"0"0"-849"-16,0 0-126 15,0 0 35-15,0 0-48 16,17 125-37-16,-17-89-19 16,0 1-5-16,0-1-2 15,0 3-94-15,0-8-190 16,0-12-401-16</inkml:trace>
  <inkml:trace contextRef="#ctx0" brushRef="#br0" timeOffset="126758.21">10688 10912 1001 0,'0'0'1137'16,"0"0"-797"-16,0 0-176 0,0 0-61 15,0 0-51-15,0 0-15 16,0 0-22-16,-44 129-7 16,35-92-8-16,0-1 0 15,0 7-142-15,3-11-200 16,4-9-509-16</inkml:trace>
  <inkml:trace contextRef="#ctx0" brushRef="#br0" timeOffset="127186.99">11067 11061 740 0,'0'0'650'0,"0"0"-73"0,0 0-283 15,0 0-92-15,0 0-36 16,0 0-79-16,0 0-42 16,-38 21-13-16,23 0-15 15,-1 2-11-15,7 0-5 16,3-3 1-16,4 0-2 15,2-4 1-15,0-2 0 16,13-2-1-16,9-6 1 16,7-4 0-16,4-2 0 0,3 0 1 15,-3-13 11 1,-1-1 25-16,-10-5 24 0,-5-2 25 16,-7 2-5-16,-8 1-4 15,-2-2-18-15,0 2-18 16,-12-1-25-16,-5 6-16 15,-5-1-1-15,-3 6-67 16,-21 6-174-16,5 2-299 16,1 0-610-16</inkml:trace>
  <inkml:trace contextRef="#ctx0" brushRef="#br0" timeOffset="127403.97">10693 11226 841 0,'0'0'1379'0,"0"0"-992"15,0 0-189-15,0 0-75 16,0 0-56-16,0 0-25 16,0 0-24-16,-42 124-9 15,31-88-8-15,-1-4-1 16,4 0-13-16,-3 2-185 15,1-10-266-15,6-10-478 0</inkml:trace>
  <inkml:trace contextRef="#ctx0" brushRef="#br0" timeOffset="127606.36">11141 11306 965 0,'0'0'1307'15,"0"0"-751"-15,0 0-452 16,0 0-39-16,0 0 11 16,0 0-48-16,-2 112-22 15,2-72-6-15,0-1-4 16,0 7-217-16,2-15-417 16,4-9-1062-16</inkml:trace>
  <inkml:trace contextRef="#ctx0" brushRef="#br0" timeOffset="129238.8">10849 9859 121 0,'0'0'1350'0,"0"0"-772"16,0 0-286-16,0 0-41 15,0 0-14-15,0 0-89 16,0 0-109-16,2-23-38 16,-30 56-1-16,-11 14 0 15,-3 5 0-15,-3 4 0 16,5-2 1-16,5-1 11 0,10-9-4 15,6-8 2-15,5-9-9 16,7-8 1-16,3-9 4 16,4-6-5-16,0-4 6 15,0 0 10-15,0 0-5 16,0-6-12-16,2-6 1 16,7-3 1-16,1 2-1 15,2-4 7-15,-3 3-8 16,-1 2 1-16,-2 2-1 15,-2 5 1-15,-2 2-1 0,0 1 1 16,1 0-1-16,-3 2-9 16,2-2-20-16,0 0-14 15,2-1-27-15,-2-4 16 16,-2 1-4-16,0 0-59 16,0 3-130-16,-8-6-377 0</inkml:trace>
  <inkml:trace contextRef="#ctx0" brushRef="#br0" timeOffset="129761.09">10820 9932 312 0,'0'0'986'16,"0"0"-640"-16,0 0-234 16,0 0-24-16,0 0 34 15,0 0-11-15,-7 144-49 16,-4-96-30-16,3 3-23 16,-2-4-3-16,6-4-6 0,-3-7 0 15,-1-5-106-15,0-6-174 16,0-14-335-16</inkml:trace>
  <inkml:trace contextRef="#ctx0" brushRef="#br0" timeOffset="129924.82">10638 10132 155 0,'0'0'1361'15,"0"0"-873"-15,0 0-365 16,0 0-82-16,0 0-27 15,0 0-4-15,0 0-10 16,88 40-14-16,-51-22-194 16,-4-8-458-16</inkml:trace>
  <inkml:trace contextRef="#ctx0" brushRef="#br0" timeOffset="130168.28">11152 9900 1588 0,'0'0'656'16,"0"0"-471"-16,0 0-130 16,0 0 12-16,0 0-16 15,0 0-36-15,20 101-5 16,-20-68-9-16,0 1-1 0,-11 8-127 15,-7-8-198 1,-2-14-386-16</inkml:trace>
  <inkml:trace contextRef="#ctx0" brushRef="#br0" timeOffset="130542.01">11166 9907 849 0,'0'0'754'0,"0"0"-440"15,0 0-125-15,0 0-11 16,0 0-76-16,0 0-61 16,0 0-20-16,93 15 0 15,-91 5 4-15,-2-3 8 0,0 2 2 16,0-4-8-16,0-4-1 16,-9-3-10-16,-6-2-3 15,-4-4-4-15,4 0-3 16,1-2 0-16,6 0-5 15,6 0 0-15,2 0 0 16,0 2-1-16,4 4-6 16,14 4 1-16,2 1 5 15,-2 8 0-15,-2-1 0 16,-8 2 1-16,-5 0 0 16,-3-2 0-16,0-4 1 15,-5-2 16-15,-11-2 2 16,-1-4-9-16,-3-1-11 15,-3-4-10-15,-6-1-140 0,8 0-428 16,2-1-1069-16</inkml:trace>
  <inkml:trace contextRef="#ctx0" brushRef="#br0" timeOffset="130767.41">11829 9922 1739 0,'0'0'682'0,"0"0"-447"16,0 0-37-16,0 0-11 15,0 0-82-15,141-40-57 16,-114 40-32-16,-6 0-8 0,-7 0-8 16,-3 0 0-16,-4 1-34 15,-7 6-128-15,0 2-143 16,-9-4-275-16,-8-3-319 0</inkml:trace>
  <inkml:trace contextRef="#ctx0" brushRef="#br0" timeOffset="130956.35">11870 9868 727 0,'0'0'1145'0,"0"0"-665"15,0 0-272-15,0 0-53 16,0 0-85-16,0 0-9 15,0 0-16-15,-52 122-24 0,48-80-11 16,2 0-10 0,2 1 0-16,-4-2-46 0,-2 5-158 15,0-10-270 1,1-11-256-16</inkml:trace>
  <inkml:trace contextRef="#ctx0" brushRef="#br0" timeOffset="131103.32">11820 10108 430 0,'0'0'1326'0,"0"0"-774"16,0 0-351-16,0 0-28 15,0 0-85-15,0 0-52 0,114-14-36 16,-74 16-21-16,-11 10-269 16,-6 0-709-16</inkml:trace>
  <inkml:trace contextRef="#ctx0" brushRef="#br0" timeOffset="133432">11211 10600 120 0,'0'0'131'0,"0"0"525"15,0 0-414-15,0 0-112 16,0 0-8-16,0 0-31 16,0 0-30-16,0 1-18 15,0-1-8-15,0 0 16 16,0 0 17-16,0 0 2 16,0 0 3-16,0 0 10 15,0 0 12-15,0 0-20 16,0 0-33-16,0 0-8 15,0 0-13-15,0 0-14 0,-5 0-7 16,-8 0-86 0,1 0-129-16,-1 5-331 0</inkml:trace>
  <inkml:trace contextRef="#ctx0" brushRef="#br0" timeOffset="140003.17">12170 10425 386 0,'0'0'1493'0,"0"0"-1174"16,0 0-152-16,0 0 65 15,0 0-53-15,0 0-59 0,-94-50-61 16,77 50-23-16,-3 0 12 15,-1 4-4-15,4 10-29 16,1 5-13-16,3 1-2 16,1 5-1-16,6 5 0 15,2-2-6-15,4 0 7 16,0-3 1-16,10-7 8 16,17-7-3-16,4-7-6 15,8-4 9-15,3 0-8 16,-2-14 8-16,-2-5-9 15,-10-10 0-15,-7-1 1 16,-10-3 5-16,-11-4-4 16,0 1-1-16,-9 2 8 15,-10 6-7-15,-6 11-2 16,2 6 0-16,1 11-26 0,0 0-118 16,-5 21-159-1,3 4-241-15,3-3-391 0</inkml:trace>
  <inkml:trace contextRef="#ctx0" brushRef="#br0" timeOffset="140318.54">12057 10736 1603 0,'0'0'610'0,"0"0"-450"15,0 0-99-15,0 0-14 16,0 0 17-16,0 0-22 15,0 0-23-15,53 115-10 16,-44-79-7-16,-4-2-2 16,-5 12-110-16,0-9-243 15,-5-10-428-15</inkml:trace>
  <inkml:trace contextRef="#ctx0" brushRef="#br0" timeOffset="140549.35">12097 11125 85 0,'0'0'1736'16,"0"0"-1204"-16,0 0-437 15,0 0-27-15,0 0 11 16,0 0-15-16,0 0-37 0,35 104-12 15,-35-69-15 1,0 10-104-16,-8-7-390 0,-8-9-497 0</inkml:trace>
  <inkml:trace contextRef="#ctx0" brushRef="#br0" timeOffset="140915.92">12180 11318 1842 0,'0'0'589'0,"0"0"-403"16,0 0 5-16,0 0-64 0,0 0-90 16,0 0-25-1,0 0-10-15,-90 50-1 0,81-22 1 16,4-1-1-16,5 0 5 15,0-7-6-15,3-1-1 16,17-11-7-16,3-4 8 16,3-4 1-16,0 0 0 15,-1-12 0-15,-5-11 6 16,-5-1-5-16,-7-2 7 16,-8 0 1-16,0 0 4 15,-2 4 17-15,-16 1-16 16,-3 6-9-16,0 5-6 15,-16 7-34-15,6 3-220 16,2 0-528-16</inkml:trace>
  <inkml:trace contextRef="#ctx0" brushRef="#br0" timeOffset="163693.81">22739 7858 1136 0,'0'0'913'0,"0"0"-635"16,0 0-70-16,0 0 102 16,0 0-71-16,-139-52-107 15,103 57-96-15,1 18-24 16,-2 6-11-16,4 2 5 16,7 3-4-16,6 5 4 15,4-1-5-15,7 2 5 16,7 0 0-16,2 0 2 15,4-2-1-15,21-4 7 16,6-5 0-16,11-6 10 0,12-10 3 16,4-12-1-16,6-1 1 15,-1-16-8-15,-3-15 2 16,-8-11-3-16,-13-8-1 16,-16-5-1-16,-17 1-16 15,-6 2 0-15,-18 7-11 16,-20 5-7-16,-6 11-13 15,-5 7-22-15,1 9 4 16,2 9 4-16,11 4-13 16,2 12-2-16,8 10-310 15,10-3-901-15</inkml:trace>
  <inkml:trace contextRef="#ctx0" brushRef="#br0" timeOffset="170560.13">22640 9071 2118 0,'0'0'673'16,"0"0"-412"-16,0 0 14 15,0 0-192-15,0 0-68 16,-25 0-15-16,14 25-16 15,0 9 15-15,-5 10 1 16,1 6 0-16,-1 4 6 16,1 0 0-16,1 1-5 15,1-4 5-15,1-2 13 16,4-7 4-16,-1-6-7 16,3-8-4-16,4-6-6 0,-1-11 2 15,3-5-7 1,0-3-1-16,0-3 0 0,0 0 8 15,0 0-8-15,0 0 2 16,5 0 3-16,14-6-5 16,1-8-356-16,-9-6-1013 0</inkml:trace>
  <inkml:trace contextRef="#ctx0" brushRef="#br0" timeOffset="172521.24">22611 9942 1761 0,'0'0'563'15,"0"0"-303"-15,0 0 103 16,0 0-82-16,0 0-113 15,0 0-105-15,0 0-54 16,-53 28 9-16,30 24 25 0,-1 10 5 16,1 7-9-16,2-1-9 15,4-5-13-15,7-6-5 16,0-11-3-16,8-9 0 16,2-12-8-16,0-9 6 15,0-6-7-15,0-4-48 16,0-6-172-16,0 0-465 15,0-2-1025-15</inkml:trace>
  <inkml:trace contextRef="#ctx0" brushRef="#br0" timeOffset="179723.34">22609 11165 1121 0,'0'0'1163'0,"0"0"-862"15,0 0 34-15,0 0 46 16,0 0-197-16,-76-54-93 16,47 65-52-16,-11 18-24 15,-9 11 5-15,-5 2 4 16,4 4 1-16,9-2-7 15,12-3-9-15,14-5-9 16,15-2 0-16,0-6-1 0,35-1 1 16,15-10 1-16,12-7 8 15,11-10 3-15,8 0 3 16,-2-13-3-16,-2-14-6 16,-13-7 0-16,-13-8 6 15,-18-7 22-15,-19-1 46 16,-14-4-23-16,-4 2-23 15,-32 6-33-15,-11 8 0 16,-7 14 0-16,1 10-1 16,4 10-1-16,9 4-16 15,9 0-23-15,15 9-59 16,16 8-197-16,0-3-534 0,0-8-893 0</inkml:trace>
  <inkml:trace contextRef="#ctx0" brushRef="#br0" timeOffset="195179.15">22816 12062 2070 0,'0'0'539'16,"0"0"-253"-16,0 0 93 15,0 0-111-15,0 0-148 16,0 0-81-16,-56 46 6 16,39 5 32-16,-8 16-47 0,-2 7-6 15,-4 7 4 1,-4-1-7-16,-1-4 2 0,3-10-4 16,6-10-4-16,9-16-3 15,6-12-11-15,5-12 0 16,7-10-1-16,0-3 0 15,0-3 0-15,0 0-6 16,0 0-100-16,0-11-426 16,0-1-970-16</inkml:trace>
  <inkml:trace contextRef="#ctx0" brushRef="#br0" timeOffset="196003.1">22397 13399 2109 0,'0'0'642'0,"0"0"-388"15,0 0 113-15,-113-94-61 16,82 86-114-16,2 8-108 15,0 4-63-15,0 28-21 16,-3 13 0-16,8 12-1 16,5 5 1-16,15-1 0 15,4-4-1-15,10-8 1 0,25-8-1 16,11-10 1 0,10-11 0-16,7-10 1 0,3-10 10 15,-3-4-4 1,-3-24 1-16,-6-9-2 0,-10-8-5 15,-10-10 14-15,-12-3-1 16,-16-2-2-16,-6 8 0 16,-6 6-12-16,-23 14 0 15,-5 10-1-15,-5 7-8 16,-3 8 2-16,3 4 1 16,6 3-6-16,8 0-18 15,5 10-156-15,6 11-377 16,4-3-457-16</inkml:trace>
  <inkml:trace contextRef="#ctx0" brushRef="#br0" timeOffset="197101.61">22488 14364 2170 0,'0'0'615'16,"0"0"-465"-16,-140-32 181 0,84 27-90 16,3 5-100-16,6 6-84 15,2 22-33-15,8 13-11 16,5 10-12-16,8 12 0 15,13-3-1-15,11 4-6 16,0-8 6-16,29-8-1 16,15-12-1-16,14-9 2 15,11-19 0-15,5-8 12 16,-1-8 4-16,-4-25 10 16,-7-5-4-16,-12-7 7 15,-17-5 13-15,-10-2 15 16,-19-3-5-16,-4-2-8 0,-18 12-20 15,-22 9-15-15,-12 8-9 16,-5 15 0-16,-3 5-12 16,6 8-9-16,7 0-9 15,14 0-60-15,16 18-228 16,9-1-403-16,8 0-697 0</inkml:trace>
  <inkml:trace contextRef="#ctx0" brushRef="#br0" timeOffset="197590">22488 15290 2111 0,'0'0'699'0,"0"0"-579"15,0 0-23-15,-27 128 162 16,-1-23-61-16,-14 31-108 16,1-6-51-16,5-27-27 15,14-37-12-15,2-11-11 16,7-6-329-16,-3-13-890 0</inkml:trace>
  <inkml:trace contextRef="#ctx0" brushRef="#br0" timeOffset="211564.8">3655 14802 1129 0,'0'0'1250'0,"0"0"-894"15,-168-54-188-15,95 36 61 16,2 10-145-16,1 8-43 15,3 0 4-15,1 17-4 0,-1 15 1 16,3 15-18 0,-11 32-23-16,-4 32-1 0,-4 35-50 15,14 20 19-15,27-6 24 16,31-7 7-16,11-20 26 16,37-3 17-16,28-14 19 15,9-22-5-15,38 4-9 16,14-9-3-16,16-14 13 15,30-2-4-15,-3-37 8 16,12-26-5-16,-3-10-27 16,-15-28 25-16,-33-16-2 15,-32-3-17-15,-32 3-27 16,-12-4 10-16,1-16-2 16,-1-11-5-16,-1-26 0 15,-19-26-2-15,-23-37-1 0,-11-16-9 16,-32 6 0-16,-20 19-35 15,-18 24-31-15,-10 11 12 16,4 23-84-16,5 24 9 16,9 24 81-16,-1 13 39 15,-13-3 9-15,-8 6-45 16,-12 4 1-16,7 14 2 16,6 5 3-16,3 10-4 15,7 0-2-15,6 2 6 16,7 12-1-16,10 2 17 15,8 4 7-15,9 3 10 16,4 2-14-16,4 5-46 16,7-3-113-16,9-14-773 0</inkml:trace>
  <inkml:trace contextRef="#ctx0" brushRef="#br0" timeOffset="212750.28">10453 14824 1393 0,'0'0'1228'0,"-121"-40"-939"0,34 22-196 15,-13 4-18-15,-4 10-48 16,7 4-17-16,4 10-10 16,1 25 0-16,-5 31-10 15,-9 37 10-15,-2 46-2 16,12 26-6-16,31 12 8 16,36-5 1-16,29-16 50 15,38-6 20-15,35-10 23 16,37-19-25-16,33-19-2 15,32-35 13-15,22-37 13 0,15-40-8 16,-4-23-2-16,-15-40-47 16,-18-25 31-16,-26-11-13 15,-28-7-28-15,-21-2 11 16,-24 0-14-16,-16-9-16 16,-18-7 1-16,-21-19-8 15,-21-13-1-15,-8-24 1 16,-40-11-18-16,-21 17 10 15,-5 31-77-15,3 58 34 16,-29 32-23-16,-27 35 5 16,-20 14 5-16,6 4-32 15,39 14 15-15,44 10 40 16,18 4 13-16,-3 4-4 0,1 3-31 16,0 10 10-1,-12 3 18-15,14-11-327 0,4-15-868 0</inkml:trace>
  <inkml:trace contextRef="#ctx0" brushRef="#br0" timeOffset="214685.26">3821 15360 2072 0,'0'0'803'0,"0"0"-560"16,0 0-9-16,-139-54 33 15,105 50-96-15,7 4-96 0,3 4-54 16,3 23-15-16,2 10-6 16,3 11 1-16,7 11-1 15,7-2-1-15,2 6 0 16,0-9-11-16,25-10-1 15,3-8 12-15,10-18 1 16,4-11 0-16,3-7 6 16,2-13 5-16,-5-21 1 15,-4-14 16-15,-6-7 5 16,-9-4-1-16,-11-2-11 16,-10 5-5-16,-2 9-5 15,-6 1-5-15,-17 19-5 16,-2 7-1-16,-1 10 0 15,-3 10-7-15,2 0-32 0,-1 0-40 16,-17 10-187-16,9 2-399 16,3-10-731-16</inkml:trace>
  <inkml:trace contextRef="#ctx0" brushRef="#br0" timeOffset="-214004.43">10578 15320 2150 0,'0'0'768'0,"0"0"-514"15,0 0 20-15,0 0-37 0,0 0-133 16,0 0-77 0,-33 36-27-16,10 14 1 0,-6 8 0 15,0 7 0-15,2-6 1 16,6-2-1-16,6-7-1 16,1 11-37-16,4-11-273 15,-1-13-623-15</inkml:trace>
  <inkml:trace contextRef="#ctx0" brushRef="#br0" timeOffset="-203067.44">2803 14829 1758 0,'0'0'526'15,"0"0"-298"-15,0 0 68 16,0 0-19-16,0 0-55 15,-22 0-86-15,-4 0-64 0,-11 5-3 16,-5 2 0 0,-7-1-5-16,-2-2-25 0,-5-4-27 15,-4 0-6-15,-7 0-5 16,-3-27 0-16,-9-8-1 16,-6-21-10-16,-13-31-14 15,-4-25-14-15,7-26-13 16,18 7-7-16,33 27-1 15,32-2 7-15,12-1-26 16,39-17 7-16,23-24 42 16,18 3 14-16,11 13 3 15,-4 16 3-15,-8 26 0 0,-15 27 9 16,-1 17 0 0,12 1 1-16,12 0-1 0,15 7 0 15,21 12-1-15,20 15 0 16,-14 11-1-16,-13 0-4 15,-18 25 6-15,-25 9 7 16,7 14 13-16,5 16-4 16,-14 12 10-16,-8 9 5 15,-9 5 5-15,-15 2-15 16,-7 0 1-16,-10-6 4 16,-7-3-11-16,-5-7 0 15,-6-6-5-15,-4-4-4 16,0-4-5-16,0-3 0 15,0-6-1-15,-4-2-99 16,-14 9-195-16,2-12-325 0,-4-12-403 16</inkml:trace>
  <inkml:trace contextRef="#ctx0" brushRef="#br0" timeOffset="-202634.74">3362 14119 9 0,'0'0'1524'0,"0"0"-981"16,0 0-262-16,0 0 98 15,0 0-27-15,0 0-88 16,0 0-102-16,5-62-77 16,-5 62-61-16,5 0-24 15,6 17-4-15,6 10 4 16,6 13 0-16,6 4 6 16,0 6 18-16,0 4-3 15,2-4-2-15,-2-3-10 16,-2-10 5-16,-5-7 22 15,-2-7-8-15,-6-9 2 16,-6-7-6-16,1-7 2 0,5 0 8 16,13-25 31-16,15-24-14 15,20-16-31 1,21-18-20-16,28-15-50 0,29-5 1 16,-21 26-127-16,-26 10-584 0</inkml:trace>
  <inkml:trace contextRef="#ctx0" brushRef="#br0" timeOffset="-200352.04">1353 12059 1311 0,'0'0'1132'15,"0"0"-936"-15,0 0-51 16,0 0 60-16,-116-13-72 0,91 35-85 16,1 13-33-16,0 12-8 15,3 5-5-15,4-1 5 16,6-2-6-16,10-7 0 16,1-8 4-16,0-8-4 15,10-9-1-15,9-10 2 16,9-7-2-16,7 0 35 15,5-22 53-15,2-12-15 16,-4-4-29-16,-8-6-5 16,-8-2 1-16,-12 2 17 15,-10 2-24-15,0 3 0 16,-8 11-10-16,-16 6-10 16,0 11-5-16,-1 6-8 0,0 5-90 15,0 3-174 1,9 10-355-16,3-3-417 0</inkml:trace>
  <inkml:trace contextRef="#ctx0" brushRef="#br0" timeOffset="-200018.93">1806 11941 431 0,'0'0'2176'15,"0"0"-1682"-15,0 0-284 16,0 0-37-16,0 0-107 15,0 0-49-15,0 0-16 0,-77 80 0 16,64-30-1-16,5 1 0 16,2-4 0-16,6-2-19 15,0-9-26-15,14-10-6 16,13-13 12-16,4-13 32 16,7 0 7-16,6-25 1 15,-1-13 8-15,-1-8 4 16,-11-8 22-16,-10-1 10 15,-15-2 15-15,-6 2-9 16,-11 5-18-16,-20 12-17 16,-10 16-14-16,-1 14-2 15,2 8 0-15,2 12-55 16,7 30-128-16,9-4-360 16,4-7-365-16</inkml:trace>
  <inkml:trace contextRef="#ctx0" brushRef="#br0" timeOffset="-181337.82">4909 14909 1542 0,'0'0'881'16,"0"0"-618"-16,0 0-97 15,-36-108-20-15,29 87 14 16,5 7-25-16,2 6-66 15,0 2-45-15,9 2-17 0,13-10 2 16,16-4 3-16,12-8 2 16,16-6 2-16,34-8 11 15,39-2-1-15,46 5-10 16,24 0 13-16,14 11-16 16,6-3-7-16,1 4 48 15,13-1-19-15,7-2-22 16,-5 7 17-16,-18 15-4 15,-24 6-5-15,-30 23 12 16,-26 18-12-16,-33 7 7 16,-25-8-17-16,-20 1-11 15,-2-5 31-15,11 8-5 16,14 6-4-16,12 2-1 16,-4-2-4-16,0-5 2 15,-3-5-8-15,-11-4 2 0,-12-5-12 16,-17 0 0-1,-14-8 5-15,-16-2-6 0,-9-6 1 16,-9-2 0-16,-5-9-1 16,-2-2 1-16,0-2-1 15,-2 0 1-15,0 0-1 16,0 0 0-16,0 0 1 16,0 0 1-16,0 0-1 15,0 0 1-15,-13-2-2 16,-9-7-5-16,-12 2-70 15,-24-13-222-15,7 2-437 16,7-4-653-16</inkml:trace>
  <inkml:trace contextRef="#ctx0" brushRef="#br0" timeOffset="-180956.54">8931 14436 2471 0,'0'0'833'16,"0"0"-660"-16,0 0-80 16,0 0-21-16,0 0 26 0,0 0 4 15,149 105-48 1,-87-60-26-16,1 3-7 0,-3 2-4 15,-4 2-2-15,-8 2-5 16,-5-3 1-16,-7-4-4 16,-12-2 1-16,-6-6-1 15,-12-3 4-15,-6-9-4 16,0-1-6-16,-14-8 11 16,-16 5 2-16,-18-6-1 15,-14-3 5-15,-15 2-18 16,-31 4-3-16,-25 2-19 15,-21 0-145-15,23-3-365 16,33-8-539-16</inkml:trace>
  <inkml:trace contextRef="#ctx0" brushRef="#br0" timeOffset="-179739.65">5677 13641 104 0,'0'0'2051'0,"0"0"-1340"16,0 0-378-16,0 0-26 0,0 0-68 15,0 0-109-15,-13-82-91 16,11 82-21-16,0 0-13 16,-2 2-5-16,-3 19-18 15,0 8 16-15,0 10 1 16,4 1-5-16,3-3 4 16,0-4-5-16,24-7 6 15,4-10 0-15,10-12 1 16,5-4 1-16,6-10 8 15,-5-20-9-15,-9-6 0 16,-8-7 1-16,-13 2 0 16,-12-3 6-16,-2 1 8 15,-12 5-13-15,-16 6 8 16,-8 12-9-16,-2 9-1 16,1 11-1-16,-1 0-19 0,5 8-103 15,3 25-142-15,8-5-318 16,6-6-273-16</inkml:trace>
  <inkml:trace contextRef="#ctx0" brushRef="#br0" timeOffset="-179518.68">6110 13491 2162 0,'0'0'866'0,"0"0"-566"16,0 0-95-16,0 0-103 15,0 0-50-15,-18 114 10 16,7-50-29-16,0 7-18 0,-1-3-15 16,6-6 2-16,4-10 4 15,2-10-6-15,0-9-76 16,0-9-182-16,0-11-388 16,-7-4-780-16</inkml:trace>
  <inkml:trace contextRef="#ctx0" brushRef="#br0" timeOffset="-170992.59">6431 13841 1674 0,'0'0'328'0,"0"0"-211"16,0 0 10-16,0 0-44 16,0 0-49-16,0 0-25 15,-5 0-3-15,1 17-6 16,0-1 2-16,4-1-2 16,0-6 6-16,0-3-6 15,4-6 0-15,7 0 2 16,0 0-1-16,1-13 5 15,-4 2-4-15,-1 3-1 16,-3 0 8-16,-4 4 0 16,0 2 29-16,0 2-6 0,0 0-23 15,-9 2-8 1,-6 8 0-16,1-2-1 0,5 0 1 16,3-4 0-16,2-3-1 15,1 2-1-15,3-3 1 16,0 0 1-16,0 0 1 15,0 0-1-15,0 0 0 16,0-3 0-16,0-4 0 16,0 0-1-16,0-4 0 15,3 3 1-15,1 2-1 16,-2 0 0-16,0 4 1 16,0-1 0-16,-2 3 0 0,0 0-1 15,3 0 1 1,1 15-1-16,3 3 16 0,2 6 5 15,0 2 1-15,-3 2-4 16,-1-2 2-16,-5 3 3 16,0-3 13-16,0-2 9 15,-15-1 3-15,-8-1-4 16,0-3-17-16,-3 1-18 16,-4-8-9-16,-11 4-31 15,5-4-230-15,1-8-486 0</inkml:trace>
  <inkml:trace contextRef="#ctx0" brushRef="#br0" timeOffset="-168077.6">7019 13469 1054 0,'0'0'1077'16,"0"0"-618"-16,0 0-277 0,0 0 66 16,0 0-33-16,0 0-79 15,0 0-85-15,-27-44-43 16,21 83-8-16,-1 8 15 16,1 6-6-16,-2-2-2 15,4 2-7-15,0-9 0 16,1-3 0-16,-1 0-72 15,0-5-138-15,-8 2-138 16,1-10-280-16,3-14-406 0</inkml:trace>
  <inkml:trace contextRef="#ctx0" brushRef="#br0" timeOffset="-167719.12">7351 13586 1770 0,'0'0'584'0,"0"0"-360"16,0 0-4-16,0 0-19 16,0 0-92-16,0 0-76 15,0 0-24-15,-89 46-8 16,64-5-1-16,5 6 0 16,7-5 0-16,9-4-1 15,4-5-14-15,0-8-15 16,24-6 3-16,12-12 18 15,8-7 9-15,7 0 1 0,1-16-1 16,-4-12 1-16,-2-4 1 16,-11-4 4-16,-10-2 0 15,-8-2 0-15,-13-1 9 16,-4 3 18-16,-2 2-9 16,-19 10-14-16,-6 8-9 15,-4 14-1-15,-3 4 0 16,0 8-9-16,-6 26-108 15,11-5-231-15,2-8-457 0</inkml:trace>
  <inkml:trace contextRef="#ctx0" brushRef="#br0" timeOffset="-163618.02">2331 12264 2129 0,'0'0'688'0,"0"0"-513"15,0 0-45-15,0 0-40 16,0 0-57-16,0 0-9 16,-18 108-13-16,1-62-10 15,-24 29-1-15,1-13-232 0,0-12-549 16</inkml:trace>
  <inkml:trace contextRef="#ctx0" brushRef="#br0" timeOffset="-163317.6">2817 11822 504 0,'0'0'2036'0,"0"0"-1516"0,0 0-355 16,0 0-12-16,0 0-98 15,0 0-31-15,0 0 6 16,9 150-16-16,-5-83-8 15,-4 3-6-15,0 3-10 16,-13 15-237-16,-9-17-386 16,1-18-587-16</inkml:trace>
  <inkml:trace contextRef="#ctx0" brushRef="#br0" timeOffset="-163146.58">3154 11903 2221 0,'0'0'760'0,"0"0"-594"16,0 0-58-16,0 0 47 15,0 146-81-15,0-73-47 16,8 41-27-16,1-20-98 16,-5-18-546-16</inkml:trace>
  <inkml:trace contextRef="#ctx0" brushRef="#br0" timeOffset="-139216.43">11542 14443 1861 0,'0'0'551'0,"0"0"-393"16,85-110 1-1,1 46 92-15,48-6-4 0,51 6-54 16,23 20-58-16,0 33-75 16,-17 18-25-16,-41 37-22 15,-34 3 32-15,-33 2-18 16,-31-5 0-16,-15 1 2 15,-6 16-5-15,-11 8-11 16,-13 19 2-16,-9 0 3 16,-54 20-9-16,-14-9 5 15,-34 7 13-15,-36 2-9 16,16-28-9-16,1-12-9 16,18-19 0-16,27-26-1 15,-4 1-45-15,-6-3-71 16,11-5-104-16,-18-11-237 0,24-1-186 15,13-4-436-15</inkml:trace>
  <inkml:trace contextRef="#ctx0" brushRef="#br0" timeOffset="-138934.02">11991 15236 1388 0,'0'0'1056'0,"0"0"-729"16,0 0-86-16,0 0-51 15,0 0-50-15,0 0-71 16,0 0-40-16,-121 26-8 16,94-8 15-16,-2 4 1 15,2 0 2-15,2-3 0 0,3 2-3 16,5-1-10 0,3 0-11-16,9 0-9 0,5 4 3 15,0 1 13-15,27 0 10 16,13 0 8-16,14-4-5 15,8 1-14-15,9-4-14 16,8-1-7-16,27-7-138 16,-17-6-412-16,-19-4-899 0</inkml:trace>
  <inkml:trace contextRef="#ctx0" brushRef="#br0" timeOffset="-138440.61">12266 13515 2060 0,'0'0'568'0,"0"0"-447"0,0 0-23 15,0 0-7-15,-115 54 5 16,86-4-33-16,10 4-38 15,11 3-18-15,8-7-7 16,2-10-9-16,20-8 3 16,10-14 6-16,1-11 0 15,5-7 24-15,-1-13 38 16,1-17 13-16,-7-7-5 16,-8 0 0-16,-15-3 5 15,-8 4-7-15,0 5-11 16,-17 10-26-16,-12 7-20 15,-4 7-11-15,-3 7-8 16,-3 7-158-16,8 12-340 16,12-4-287-16</inkml:trace>
  <inkml:trace contextRef="#ctx0" brushRef="#br0" timeOffset="-138100.33">12818 13558 416 0,'0'0'1876'15,"0"0"-1417"-15,0 0-326 16,0 0 27-16,0 0-58 16,-115 29-54-16,101 16-33 15,8 3-9-15,6 4-6 0,4-4 1 16,21-8-1 0,6-10 0-16,3-12 0 0,7-14 0 15,-2-4 1-15,-1-16 10 16,-3-20 74-16,-4-8 12 15,-8-6-14-15,-10-3-1 16,-9 6-11-16,-4 4 4 16,-2 9-47-16,-21 8-16 15,-3 8-10-15,-5 6-2 16,2 10 0-16,2 2-15 16,3 2-9-16,5 14-4 15,6 6-110-15,9 11-153 16,2-6-272-16,2-9-174 0</inkml:trace>
  <inkml:trace contextRef="#ctx0" brushRef="#br0" timeOffset="-135752.03">13510 13939 1681 0,'0'0'513'0,"0"0"-354"16,0 0 38-16,0 0-9 15,0 0-94-15,0 0-70 16,0 0-11-16,-148 83-6 16,99-44-7-16,-11 14-108 15,10-14-194-15,11-11-397 0</inkml:trace>
  <inkml:trace contextRef="#ctx0" brushRef="#br0" timeOffset="-135517.92">13803 13659 998 0,'0'0'1220'16,"0"0"-933"-16,0 0-229 0,0 0-46 16,0 0 3-16,10 147-15 15,-18-93-1-15,-29 22-149 16,1-14-343-16,5-17-568 0</inkml:trace>
  <inkml:trace contextRef="#ctx0" brushRef="#br0" timeOffset="-135337.4">14171 13579 2051 0,'0'0'644'16,"0"0"-384"-16,0 0-17 16,0 0-123-16,0 0-101 0,0 0-10 15,4 115-9 1,-6-19 0-16,-11 28-9 0,-16 5-223 15,2-23-372-15,-4-33-851 16</inkml:trace>
  <inkml:trace contextRef="#ctx0" brushRef="#br0" timeOffset="-134268.49">8962 16116 1741 0,'0'0'742'0,"0"0"-485"16,0 0-6-16,0 0-16 15,-121-10-70-15,68 10-57 16,-14 0-27-16,-11 6 4 16,-31 11-2-16,-35-4-14 15,-39 1-20-15,-16-6-14 16,-1-8-16-16,3 0-4 16,8-4-7-16,-4-20 1 15,-4-2-8-15,-1-8 7 16,-2-6-7-16,-8-6 5 15,1-7 3-15,4-1-1 0,9 0 4 16,21 6-4-16,34 8-8 16,35 8-9-16,34 8 0 15,22 7-1-15,1 0 9 16,5-1 1-16,6 0 0 16,18 9 0-16,9 4 1 15,9 1-1-15,0 4 0 16,0 0-2-16,0 0-5 15,0 0-2-15,0 0 0 16,0 0 8-16,0 0-7 16,0 0 1-16,0 0-4 15,0 0 1-15,0 9 4 0,0 6 5 16,7 5 0-16,1 4 1 16,4 10 0-1,1 2 0-15,5 4 1 0,2 1-1 16,4 8 1-16,3-1-1 15,7 7 0-15,1-5 0 16,4 2-1-16,-2-6 0 16,-1-2 0-16,-3-4 1 15,-4-10-65-15,-4-6-133 16,-8-16-131-16,-3-3-307 16,-14-5-125-16</inkml:trace>
  <inkml:trace contextRef="#ctx0" brushRef="#br0" timeOffset="-134092.23">5292 15695 2174 0,'0'0'650'0,"0"0"-531"16,0 0 22-16,92-107 39 16,-50 76-31-16,7 4-83 15,5 4-43-15,6 4-23 16,11 8-14-16,31-12-218 15,-15 5-514-15,-12 0-1551 0</inkml:trace>
  <inkml:trace contextRef="#ctx0" brushRef="#br0" timeOffset="-130784.99">6165 16601 857 0,'0'0'1284'0,"0"0"-930"15,0 0-144-15,-113-14 15 16,82 25-63-16,4 16-77 15,3 13-28-15,3 8-7 0,8 1-17 16,7-3-11 0,6 2-10-16,0-12-11 0,13-4 1 15,11-10-1-15,3-4 1 16,4-14-1-16,5-4 7 16,-1-4 1-16,1-24 3 15,-9-6 0-15,-9-2 0 16,-14-4 6-16,-4 4 3 15,-8 8-2-15,-17 6-8 16,-4 5-10-16,2 12-1 16,0 0-28-16,7 5-147 15,7 0-321-15,4 0-317 0</inkml:trace>
  <inkml:trace contextRef="#ctx0" brushRef="#br0" timeOffset="-130615.06">6724 16491 1625 0,'0'0'1059'16,"0"0"-821"-16,0 0-169 15,0 0-24-15,-8 110 28 16,-1-48-38-16,0 1-26 16,4 4-9-16,3-4-62 15,-4 12-171-15,1-16-302 16,1-11-490-16</inkml:trace>
  <inkml:trace contextRef="#ctx0" brushRef="#br0" timeOffset="-130436.46">7061 16986 1167 0,'0'0'1241'15,"0"0"-716"-15,0 0-435 16,0 0 6-16,0 0-29 15,-123 44-44-15,104-12-23 16,1 3-14-16,-9 15-185 16,7-6-313-16,2-12-412 0</inkml:trace>
  <inkml:trace contextRef="#ctx0" brushRef="#br0" timeOffset="-130213.47">7465 16780 2082 0,'0'0'923'0,"0"0"-700"16,0 0-85-16,0 0-41 16,0 0-62-16,0 0-23 15,-70 107-11-15,68-54-1 16,-2 5-14-16,-7 18-191 15,-3-13-332-15,-3-9-335 0</inkml:trace>
  <inkml:trace contextRef="#ctx0" brushRef="#br0" timeOffset="-129885.91">7827 16887 1532 0,'0'0'1238'16,"0"0"-941"-16,0 0-166 16,0 0-14-16,-120 53-70 15,116-13-32-15,4 3-14 16,0-4-1-16,22-4-57 16,7-12-47-16,7-10 19 15,4-13 50-15,3-4 30 16,0-28 5-16,-5-9 47 0,-7-3 47 15,-10 0 42-15,-15 0 10 16,-6 7 5 0,-6 6-31-16,-23 12-46 0,-7 8-43 15,-8 11-22-15,3 0-9 16,6 8-27-16,8 14-154 16,12-4-351-16,9-5-579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4-13T15:44:56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13882 5306 1832 0,'0'0'763'0,"0"0"-503"15,-127-58-3-15,73 41 18 16,2 8-192-16,4 7-53 16,3 2-21-16,5 3-4 15,-2 26-5-15,-1 17-6 16,-3 34 5-16,-4 40 0 15,13 29 0-15,14 9 1 16,21-29 23-16,2-35 20 16,23-32-14-16,16-8-7 0,17 2 2 15,17-3 6 1,19-8-7-16,6-19-1 0,5-23 8 16,-3-6 11-16,-7-35-7 15,-6-18-10-15,-13-14 0 16,-8-30-7-16,-18-35-7 15,-36-33-9-15,-12 14-1 16,-12 31-13-16,-24 47-4 16,-2 39 10-16,-11 6-7 15,-9 5-10-15,-11 5-22 16,7 16-23-16,6 5 18 16,16 0 10-16,30 16-7 15,10 6-124-15,10-4-796 0</inkml:trace>
  <inkml:trace contextRef="#ctx0" brushRef="#br0" timeOffset="487.59">16517 5285 2119 0,'0'0'677'0,"-113"-37"-468"16,41 23 82-16,-10 9-100 15,4 5-141-15,2 23-50 16,4 21-6-16,8 20 4 15,-1 30-4-15,7 30 5 16,21 23 1-16,14-13 0 16,23-30 0-16,10-32 12 15,27-25 1-15,19 1 10 16,38-5 5-16,39-6 7 16,-6-23 2-16,-13-14-2 15,-21-8 7-15,-28-22-9 16,-1-10 4-16,-1-10-11 0,-13-4-8 15,-9-4-2 1,-14-1-5-16,-9-5-6 0,-13-6-4 16,-5-3 4-16,-19-3-5 15,-25 7-6-15,-18 12-24 16,-19 19-35-16,-54 24-149 16,14 11-535-16,7 3-746 0</inkml:trace>
  <inkml:trace contextRef="#ctx0" brushRef="#br0" timeOffset="4036.06">14365 5641 1557 0,'0'0'578'16,"0"0"-298"-16,0 0 20 16,0 0-44-16,0 0-167 15,20-115-53-15,15 93-16 0,17-2-13 16,17 4-1-16,34-2-5 15,39 4 10-15,43 4-4 16,13 6 11-16,-8 8-4 16,-45 0 16-16,-52 8 13 15,-32 6-13-15,-17 4-22 16,-2 3-2-16,-1 2-6 16,-6 4 1-16,-12-8 6 15,-13 0-5-15,-3-10-2 16,-5-5-34-16,-2-4-108 15,-11-1-166-15,-11-17-641 0</inkml:trace>
  <inkml:trace contextRef="#ctx0" brushRef="#br0" timeOffset="4298.14">15592 5213 829 0,'0'0'1701'15,"0"0"-1196"-15,0 0-412 16,0 0-30-16,0 0-51 16,0 0-11-16,0 0 5 15,68 71 17-15,-37-44-4 16,-5 4-13-16,-4-3-6 16,-3 0 2-16,-9-3 7 0,-7 0 18 15,-3 1-5-15,-3 0 2 16,-28 4-2-16,-15 6-22 15,-51 29-59-15,11-10-395 16,3-6-473-16</inkml:trace>
  <inkml:trace contextRef="#ctx0" brushRef="#br0" timeOffset="13100.83">14842 4732 159 0,'0'0'2194'0,"0"0"-1663"0,0 0-308 16,0 0-24-16,0 0-118 15,-38 42-54-15,36 2 42 16,2 9-11-16,0 3-25 15,0-4-10-15,0-6-22 16,0-8 0-16,4-9 0 16,-2-4 6-16,-2-11-7 15,2-6 0-15,1-6-32 0,5-2-85 16,2 0-139 0,-2-10-477-16</inkml:trace>
  <inkml:trace contextRef="#ctx0" brushRef="#br0" timeOffset="18827.7">5399 4832 178 0,'0'0'1603'16,"0"0"-1277"-16,0 0-243 16,0 0-23-16,0 0 77 15,0 0 26-15,0 0-19 16,0 0-3-16,0 0-83 16,9 0-40-16,2 2-6 15,7 5 0-15,4-1-6 16,11 1 3-16,12 2 4 15,11-1-1-15,11-1 9 16,6 4 9-16,3-3 4 0,2-1-11 16,0 2-5-16,0-1-3 15,2 0-8-15,1 2 16 16,-1-1-1-16,-2 6-5 16,2-1-7-16,0 1-2 15,1 2-1-15,3-3 11 16,3-2 24-16,17-6 17 15,26-6-24-15,-9 0-26 16,-13 0-7-16,-14-6 11 16,-20 0 5-16,1 2 8 15,8 2-14-15,-10 0-11 16,0 2-1-16,1 0 0 16,2 0 8-16,9 0 7 0,2 0 2 15,2-2-7 1,2 0-1-16,-4 0-1 0,-7 0-2 15,-4 2-5-15,-7 0 1 16,-4 0 4-16,-3 0-5 16,0 0 13-16,1 0-5 15,-1 0-3-15,5 0 3 16,5 0-8-16,1 0 16 16,0 0-11-16,-1 0 0 15,-5-2-6-15,-7 2 1 16,-10 0-1-16,-7 0-2 15,-5 0 1-15,-8 0 0 16,-2 0 0-16,-8 0 0 16,-2 0 1-16,-10 0 1 15,0 0-1-15,-4 0 0 0,-4 0 0 16,0 0 1-16,0 0 0 16,0 0 6-16,0 0-7 15,0 0 0-15,0 0 0 16,0 0 0-16,0 0 1 15,0 0 0-15,0 0-1 16,0 0 1-16,0 0 8 16,0 0-9-16,0 6-218 15,-10 0-668-15</inkml:trace>
  <inkml:trace contextRef="#ctx0" brushRef="#br0" timeOffset="33025.31">20387 6856 1433 0,'0'0'883'0,"0"0"-680"15,0 0-24-15,0 0 75 16,-118-117-12-16,78 94-62 16,-4 4-120-16,1 7-42 0,3 6-18 15,3 6-6-15,0 0-18 16,9 14-18-16,3 15-7 15,7 6 22-15,9 8 21 16,9 3 5-16,0 2 0 16,27 4 1-16,15 5 0 15,10 1 15-15,6 8 8 16,4-2 12-16,-4-4 1 16,-7-4-18-16,-10-6-9 15,-13-6-2-15,-12-6-1 16,-14-5-5-16,-2-8 5 15,-15-5 9-15,-24-8 0 16,-17-8-1-16,-10-4-8 16,-7-5 1-16,-4-21-1 15,6-7-4-15,13-7 4 0,19-3-5 16,18-1-1-16,21-7-10 16,23-7-14-16,50-18 3 15,45-17-3-15,38 7-2 16,-4 0-191-16,-41 28-425 15,-44 21-1091-15</inkml:trace>
  <inkml:trace contextRef="#ctx0" brushRef="#br0" timeOffset="33798.62">20774 7082 1119 0,'0'0'1080'0,"0"0"-731"15,0 0-126-15,0 0 28 16,0 0-158-16,0 0-71 0,0 0-14 16,172-2 11-16,-74 6 8 15,5 3 5-15,-18-4-13 16,9 3-4-16,-15 3-6 15,-4-1-9-15,-4-5-66 16,-18-1-522-16,-19-2-676 0</inkml:trace>
  <inkml:trace contextRef="#ctx0" brushRef="#br0" timeOffset="34057.62">21534 6766 796 0,'0'0'1804'0,"0"0"-1437"16,0 0-249-16,0 0-92 16,0 0-25-16,0 0 1 15,141 134 4-15,-91-86 4 16,-11 3 5-16,-5-1 2 16,-12-5 5-16,-9-1 1 15,-11-4-2-15,-2-1 0 16,-17-1 12-16,-24-2 3 15,-9-2-13-15,-10 0-12 16,-21 10-11-16,17-8-242 16,14-12-495-16</inkml:trace>
  <inkml:trace contextRef="#ctx0" brushRef="#br0" timeOffset="34957.61">22640 6828 859 0,'0'0'1553'0,"0"0"-1228"16,0 0-157-16,0 0-2 15,0 0-68-15,134 24-68 16,-83 12-2-16,-2 4 1 15,-7-1-16-15,-11 0-12 16,-8-5 5-16,-15-8 12 16,-8-6 12-16,0-6 1 0,-15-5 10 15,-20-5 5-15,-8-4-25 16,-8 0-15-16,0 0-6 16,6 0-1-16,11 0-1 15,13 0 2-15,9-3-1 16,10 3 0-16,2 0-6 15,8 0-22-15,29 4 20 16,13 17 9-16,17 4 0 16,7 7 14-16,-7 5 25 15,-11 1-19-15,-16-4-13 16,-18 0-6-16,-15-4 9 16,-7-2 7-16,-15-4 16 15,-24-6-3-15,-10-4-12 0,-11-6-3 16,-4-4 3-16,-6-4-5 15,5 0-11-15,5 0-2 16,10-4 0-16,12-4-29 16,18-8-193-16,13 2-478 15,7-2-1230-15</inkml:trace>
  <inkml:trace contextRef="#ctx0" brushRef="#br0" timeOffset="35280.73">23814 6878 2018 0,'0'0'541'16,"0"0"-301"-16,0 0 95 0,0 0-67 16,0 0-114-16,0 0-131 15,-121-86-23-15,111 110-33 16,-4 12 16-16,3 10 8 15,0 10 9-15,5 8 0 16,-1 9 1-16,2-1-1 16,1 1 1-16,-1-4 5 15,1-7 0-15,-5-5 3 16,0-7-9-16,0-11 0 16,-2-6 1-16,2-10 0 15,1-6-1-15,7-7-39 16,-1-4-89-16,2-6-155 0,0 0-281 15,6-5-481-15</inkml:trace>
  <inkml:trace contextRef="#ctx0" brushRef="#br0" timeOffset="35608.85">23556 6796 1729 0,'0'0'709'0,"0"0"-423"0,0 0 10 15,0 0-114-15,0 0-35 16,166-33-53-16,-96 31-62 15,-3 1-16-15,-7 1 5 16,-9 0-10-16,-15 0-10 16,-10 0 5-16,-10 0 0 15,-7 0-6-15,-5-3-5 16,-4 3-88-16,-15 0-192 16,-18-1-310-16,-7-3-677 0</inkml:trace>
  <inkml:trace contextRef="#ctx0" brushRef="#br0" timeOffset="35877.81">23522 6753 1773 0,'0'0'615'0,"0"0"-422"16,0 0 25-16,0 0-96 15,0 0 31-15,0 0 7 16,0 156-76-16,0-85-36 15,0 9-21-15,-2 9 9 16,-4 0-5-16,-2-3-7 16,4-9 5-16,0-6-7 0,1-14-4 15,3-8-10 1,0-14-8-16,0-10-33 0,7-13-75 16,7-12-104-16,15-14-100 15,-2-18-390-15,-4-9-1036 0</inkml:trace>
  <inkml:trace contextRef="#ctx0" brushRef="#br0" timeOffset="36013.97">23674 7274 1815 0,'0'0'690'16,"0"0"-415"-16,0 0 35 16,0 0-193-16,0 0-86 15,116-32-31-15,-45 32-73 0,-6 0-295 16,-7 0-664-16</inkml:trace>
  <inkml:trace contextRef="#ctx0" brushRef="#br0" timeOffset="36224.85">24320 6672 2203 0,'0'0'645'15,"0"0"-440"-15,0 0-10 16,0 0-49-16,156-17-86 16,-98 17-24-16,-2 0-15 15,-12 0-19-15,-8 0-2 16,-16 0-102-16,-7 0-354 0,-13-4-248 0</inkml:trace>
  <inkml:trace contextRef="#ctx0" brushRef="#br0" timeOffset="36390.75">24376 6645 578 0,'0'0'909'16,"0"0"-556"-16,0 0-53 16,0 0 54-16,-66 157-2 15,64-65-53-15,2 30-119 16,0-7-97-16,0-13-42 16,0-20-26-16,2-25-15 15,6 2-63-15,3 9-268 16,-3-17-421-16,2-22-981 0</inkml:trace>
  <inkml:trace contextRef="#ctx0" brushRef="#br0" timeOffset="36570.04">24260 6986 2163 0,'0'0'755'15,"0"0"-490"-15,0 0 30 16,0 0-216-16,0 0-59 15,149-19-14-15,-80 24 0 16,-2 9-5-16,-7 6-1 16,-15 6-37-16,-14-5-562 15,-24-8-1328-15</inkml:trace>
  <inkml:trace contextRef="#ctx0" brushRef="#br0" timeOffset="37242.31">19830 7811 1048 0,'0'0'1061'16,"0"0"-726"-16,0 0-36 15,0 0-27-15,-143-33-88 16,117 33-75-16,2 0-43 16,3 10-42-16,6 10-21 15,3 6-3-15,10 10-9 16,2 4 1-16,7 7 7 15,20-1 1-15,4 0 8 0,0-4 15 16,-3-4 7 0,-7-8-14-16,-8-4 1 0,-13-6-1 15,0-3 5 1,-13-13-1-16,-22-4-20 0,-12 0-65 16,-29-17-236-16,14-7-426 15,10 0-438-15</inkml:trace>
  <inkml:trace contextRef="#ctx0" brushRef="#br0" timeOffset="37358.98">19757 7993 681 0,'0'0'941'0,"0"0"-612"15,189-50-38-15,-106 35-106 16,-3 8-136-16,-2 3-49 16,-25 4-250-16,-18 0-653 0</inkml:trace>
  <inkml:trace contextRef="#ctx0" brushRef="#br0" timeOffset="37806.64">20073 7706 1781 0,'0'0'640'16,"0"0"-390"-16,0 0-58 16,0 0-99-16,0 0 68 15,-37 124-56-15,37-68-73 16,0-1-19-16,0-5-7 15,17-9-4-15,3-8-2 16,7-13-47-16,0-14-32 16,4-6-1-16,-2-10 31 0,-3-20 4 15,-5-6-47-15,-11-3 32 16,-7 4 39-16,-3 7 15 16,0 8-9-16,-5 8 15 15,-6 8 0-15,5 4 0 16,-5 0 0-16,1 20-7 15,-5 5 7-15,-5 7 13 16,-3 2 16-16,2 3-13 16,3-5-7-16,9-7-9 15,9-6 0-15,0-9-8 16,15-8 8-16,14-2 1 16,7 0 9-16,4-10-8 15,2-7-2-15,-4 2 0 16,-2 1-52-16,-5 0-67 0,-7 3 29 15,-3 5-8-15,-4-1-93 16,-3 1-58-16,-10-2-301 0</inkml:trace>
  <inkml:trace contextRef="#ctx0" brushRef="#br0" timeOffset="38008.82">20223 7732 679 0,'0'0'939'16,"0"0"-642"-16,0 0 23 15,0 0-53-15,158 8-69 0,-110 1-74 16,-1 2-76-16,-2-1-29 16,-9 0-19-16,4 3-63 15,-11-3-215-15,-7-5-355 0</inkml:trace>
  <inkml:trace contextRef="#ctx0" brushRef="#br0" timeOffset="38507.29">20487 7606 895 0,'0'0'1116'0,"0"0"-811"16,0 0-200-16,0 0 124 0,0 0 29 15,-29 148-47-15,16-84-73 16,-5 4-57-16,5-4-47 16,4-6-25-16,2-7-9 15,7-15 0-15,0-9-65 16,7-17-49-16,17-10 31 16,11 0 32-16,8-25-7 15,5-11-60-15,-4-4-1 16,-4 2 28-16,-11 6 53 15,-11 7 37-15,-7 11 1 16,-9 9 94-16,-2 5-6 16,0 0-70-16,4 14-9 0,4 8-3 15,5-3 0 1,5 0-5-16,1-7 8 0,6-8-1 16,-2-4 5-16,-7-6 9 15,-3-20 53-15,-11-6 33 16,-2-4 1-16,-12 3-13 15,-14 6-12-15,-8 10-20 16,-4 11-20-16,-2 6-17 16,3 19-15-16,1 15-11 15,9 7-1-15,7 6 2 16,14 1-2-16,6-2 2 16,2 2-2-16,42 13-43 15,-1-13-335-15,-6-11-706 0</inkml:trace>
  <inkml:trace contextRef="#ctx0" brushRef="#br0" timeOffset="38941.15">20189 8649 90 0,'0'0'2043'0,"0"0"-1464"16,0 0-391-16,0 0 53 15,0 0-11-15,-163 95-80 16,108-48-67-16,-3-6-40 16,0-2-10-16,4-5-10 15,5-7-8-15,7-2-9 16,11-7-6-16,7-4 0 16,19-6-1-16,5-4-9 15,14-2 2-15,46-2 8 16,44 0 9-16,8-6-9 15,-6-3 1-15,-10 2 0 16,-34 5-1-16,1 2-33 16,13 0-167-16,-25 0-405 0,-20 0-330 0</inkml:trace>
  <inkml:trace contextRef="#ctx0" brushRef="#br0" timeOffset="39121.44">20084 8672 1947 0,'0'0'682'16,"0"0"-450"-16,0 0-66 15,0 0-119-15,0 0-5 0,-25 153-1 16,19-87-25 0,-3 9-16-16,-9 30-49 0,3-16-292 15,-5-15-727-15</inkml:trace>
  <inkml:trace contextRef="#ctx0" brushRef="#br0" timeOffset="39806.65">21085 7822 912 0,'0'0'1289'0,"0"0"-788"16,0 0-221-16,0 0 1 15,0 0-104-15,0 0-93 16,0 0-63-16,-75-22-20 15,65 46 6-15,1 6-7 0,5 4 0 16,4 0 1 0,0 1 0-16,7 1 0 0,15-3 0 15,6 0 0-15,9-4 5 16,-4-2-6-16,-4-6 0 16,-7-2 0-16,-13-5-1 15,-9-7 0-15,0 0 1 16,-30-5 12-16,-14-2-3 15,-16 0-9-15,-5 0-18 16,-16 0-162-16,12 0-385 16,17 0-396-16</inkml:trace>
  <inkml:trace contextRef="#ctx0" brushRef="#br0" timeOffset="40255.69">19500 9571 2015 0,'0'0'582'16,"0"0"-370"-16,0 0 51 0,0 0-82 16,0 0-91-16,-115 3-60 15,99 22-9-15,7 5 3 16,7 3-6-16,2 0-11 15,11-3-5-15,16 1 4 16,6-8-5-16,3-1 6 16,-5-2-6-16,-6-4 0 15,-7 1 0-15,-9-8 6 16,-9 2-7-16,0-5 0 16,-19-4 7-16,-21-2-7 0,-49 0-160 15,12-2-294 1,-4-13-390-16</inkml:trace>
  <inkml:trace contextRef="#ctx0" brushRef="#br0" timeOffset="40406.58">19550 9671 111 0,'0'0'1904'0,"114"-40"-1328"16,-41 20-227-16,5 4-74 15,-9 6-188-15,-13 6-84 16,-14 4-3-16,-7 0-296 15,-10-2-399-15,-12-6-743 0</inkml:trace>
  <inkml:trace contextRef="#ctx0" brushRef="#br0" timeOffset="40855.74">19849 9381 1785 0,'0'0'639'15,"0"0"-362"-15,0 0-52 16,0 0-121-16,0 0-1 15,-48 134-30-15,48-73-37 16,0 6-19-16,0-5-11 16,5-7-6-16,6-12-25 15,4-13-70-15,6-16-20 16,4-14 64-16,6-4 39 16,4-27 12-16,-1-10 0 15,-5-4 0-15,-10 4 0 16,-7 3 6-16,-10 9-5 0,-2 6 35 15,-2 10 38-15,-16 12-9 16,0 1-38-16,0 1-18 16,5 18-4-16,6 1-5 15,2 4-2-15,5 0 1 16,0 0-5-16,0-4-45 16,0-4-44-16,0-3 24 15,5-4 38-15,2-3 18 16,0-1 15-16,6-2 0 15,3 0 0-15,3-2 0 16,8-1 1-16,1 0-1 16,2 0 1-16,-1 0 0 15,-2 0 0-15,-2 0-1 16,-4-1-24-16,8-5-146 0,-4 0-185 16,-9-5-471-16</inkml:trace>
  <inkml:trace contextRef="#ctx0" brushRef="#br0" timeOffset="40992.5">20214 9703 142 0,'0'0'1268'15,"0"0"-875"-15,0 0-173 16,120-12-60-16,-75 6-159 16,11-4-1-16,-12 0-295 15,-9 0-575-15</inkml:trace>
  <inkml:trace contextRef="#ctx0" brushRef="#br0" timeOffset="41439.61">20429 9549 1564 0,'0'0'629'0,"0"0"-431"16,0 0-18-16,0 0 23 16,0 0-27-16,-46 146-82 15,42-98-52-15,1-4-30 16,3-6-11-16,0-12-1 15,0-12-13-15,3-10-8 16,14-4 11-16,8-13-23 16,4-18 26-16,2-5-58 15,0 0-8-15,-4 4 51 16,-9 8 13-16,-7 9 9 0,-5 9 5 16,-4 6 20-16,3 0-17 15,4 5-7-15,4 3 8 16,10 0-2-16,6-6 1 15,2-2-1-15,-2 0-1 16,-4-8-5-16,-10-7 11 16,-13 4 9-16,-2 3 93 15,-13 4 10-15,-18 4-43 16,-10 2-18-16,-7 24 3 16,-8 8-2-16,4 8-5 15,6 2-22-15,17-2-19 16,15-3-11-16,14-9-7 15,8-10-1-15,27-12 1 0,16-8-29 16,56-18-128 0,-9-14-346-16,-2-7-529 0</inkml:trace>
  <inkml:trace contextRef="#ctx0" brushRef="#br0" timeOffset="41921.91">20599 9053 93 0,'0'0'1638'16,"0"0"-1032"-16,0 0-312 0,0 0 67 16,0 0-142-16,0 0-141 15,0 0-25-15,114-20 129 16,6 20-59-16,0 0-50 16,-7 0-20-16,-14 5-32 15,-21 3-14-15,5 2-7 16,3 0-60-16,-10 2-121 15,13-7-152-15,-20 0-293 16,-15-5-441-16</inkml:trace>
  <inkml:trace contextRef="#ctx0" brushRef="#br0" timeOffset="42205.74">21584 8744 2162 0,'0'0'744'0,"0"0"-572"15,0 0-78-15,0 0-25 16,0 0 90-16,156 53-48 16,-102-25-35-16,-6 0-29 15,-9 0-20-15,-14 0-12 16,-8 0-3-16,-11 1 6 15,-6 0 4-15,0 4 25 16,-23 1-4-16,-8 0-14 16,-2 0-29-16,-5 2-6 0,-6-2-216 15,9-6-433-15,6-13-909 16</inkml:trace>
  <inkml:trace contextRef="#ctx0" brushRef="#br0" timeOffset="42688.85">22656 8721 1265 0,'0'0'1092'16,"0"0"-704"-16,0 0-43 15,0 0-108-15,0 0-158 16,0 0-53-16,0 0 41 16,104 20 28-16,-57 6-28 15,-5 6-13-15,-4-2-28 16,-9 0-10-16,-11-2-8 15,-11-2-8-15,-7-4 15 16,0-2 8-16,-7 0 4 16,-17-2-5-16,-10-1 5 0,-3 1-15 15,-9-4 2-15,7 1-5 16,1-3-8-16,11-2 0 16,7-1 5-16,11-4-6 15,7-1-1-15,2 3-7 16,15-1 7-16,28 2 1 15,34-2 1-15,37-2-1 16,0 0-6-16,38-4-216 16,-41 0-480-16,-35-13-814 0</inkml:trace>
  <inkml:trace contextRef="#ctx0" brushRef="#br0" timeOffset="42915.52">23734 8570 1852 0,'0'0'841'15,"0"0"-479"-15,0 0-84 16,0 0-146-16,0 0-84 16,113-21-9-16,-66 21-9 15,-5 0-16-15,-8 0-14 16,-12 0 0-16,-10 0-148 15,-12 0-320-15,-10-2-138 16,-14-5-543-16</inkml:trace>
  <inkml:trace contextRef="#ctx0" brushRef="#br0" timeOffset="43072.1">23716 8526 114 0,'0'0'1423'0,"0"0"-943"0,0 0-242 16,0 0 33-16,0 0-98 15,-60 109 9-15,62-50-4 16,16 10-16-16,-3 3-44 15,-1-2-63-15,-5-1-35 16,-5-8-20-16,-2-4 0 16,-2 5-157-16,0-15-219 15,0-16-700-15</inkml:trace>
  <inkml:trace contextRef="#ctx0" brushRef="#br0" timeOffset="43235.66">23738 8869 1283 0,'0'0'1052'0,"0"0"-746"16,0 0 10-16,0 0-147 15,0 0-128-15,0 0-29 16,148-24-12-16,-64 32-171 16,-10-2-301-16,-10-6-573 0</inkml:trace>
  <inkml:trace contextRef="#ctx0" brushRef="#br0" timeOffset="43422.6">24509 8516 2074 0,'0'0'641'16,"0"0"-386"-16,0 0-56 0,0 0-86 15,0 0-43-15,161-2-39 16,-110 10-22-16,-9-2-9 15,-11 0-33-15,-4-2-209 16,-9-2-309-16,-15-2-356 0</inkml:trace>
  <inkml:trace contextRef="#ctx0" brushRef="#br0" timeOffset="43587.8">24474 8594 750 0,'0'0'862'0,"0"0"-653"0,0 0-41 15,-18 157 87-15,18-89-82 16,0-2-53-16,0-2-66 16,0-3-36-16,0-11-18 15,0 2-76-15,0-15-244 16,0-17-560-16</inkml:trace>
  <inkml:trace contextRef="#ctx0" brushRef="#br0" timeOffset="43773.65">24402 8951 1746 0,'0'0'684'15,"0"0"-403"-15,0 0-2 16,0 0-66-16,134-25-35 0,-72 24-51 16,-1 1-62-16,-7 0-44 15,-8 0-21-15,1 4-74 16,-11 4-377-16,-19-4-589 0</inkml:trace>
  <inkml:trace contextRef="#ctx0" brushRef="#br0" timeOffset="86829.02">13911 5307 783 0,'0'0'1468'0,"0"0"-827"15,0 0-408-15,0 0-147 16,0 0-65-16,0 0-21 15,-137 22-18-15,66 77 12 16,-3 3 6-16,5-4 1 16,9-11 8-16,9-21 1 15,-7 8-9-15,-4 6 8 16,6-9 0-16,10-13-3 16,15-18-6-16,12-14-5 15,17-18 5-15,2-8 0 16,42-48 0-16,47-45 28 0,38-43-28 15,-2 2-5 1,-22 21-4-16,-41 37-12 0,-30 38 6 16,-5 2 9-16,-6 8 6 15,-3 3 8-15,-11 20-8 16,-3 5-1-16,-4 20-26 16,2 44-63-16,0 10 63 15,1 19 27-15,2 7 16 16,1-15 14-16,5 8-3 15,3-11 0-15,3-13-4 16,4-13-23-16,-6-14-17 16,-6-20-279-16,-6-12-352 15,-3-10-211-15</inkml:trace>
  <inkml:trace contextRef="#ctx0" brushRef="#br0" timeOffset="86963.79">13505 5742 1780 0,'0'0'648'0,"0"0"-433"16,0 0-7-16,0 0-180 16,0 0-28-16,0 0-1 15,134 27-5-15,-30-4-53 16,-1-4-575-16</inkml:trace>
  <inkml:trace contextRef="#ctx0" brushRef="#br0" timeOffset="87681.51">16435 5528 1365 0,'0'0'982'16,"0"0"-505"-16,0 0-220 15,0 0-177-15,0 0-80 16,0 0-3-16,0 0-53 16,-29 10 10-16,20 33 31 15,-7 8 15-15,-4 6 16 0,-4 1 19 16,-9 0-7-16,-6 0-13 15,-3 2-3-15,-3-4-12 16,-9-3-279-16,12-18-420 16,13-18-864-16</inkml:trace>
  <inkml:trace contextRef="#ctx0" brushRef="#br0" timeOffset="88164.6">16429 5536 1832 0,'0'0'639'0,"0"0"-443"0,0 0-32 16,0 0-49-16,0 0-64 15,0 0-25-15,115 105-5 16,-101-61-8-16,-6-2 5 16,-8-8 6-16,0-6-3 15,-2-6 9-15,-18-5 12 16,-7-9 4-16,-4-3-5 15,-3-5-14-15,3 0-8 16,7-5-6-16,4-6-7 16,7 3-6-16,10 2-7 15,1 4 7-15,2 2-2 16,0 0-23-16,24 0 9 16,8 14 16-16,11 5 1 0,1 11 6 15,0 1-7 1,-8 5 1-16,-8 0-1 0,-9 0 0 15,-11-1 1 1,-8-6 0-16,0-2-1 0,-17-7 20 16,-10-8 27-16,-6-6-2 15,-10-6-13-15,-4 0-23 16,-2-4 0-16,1-15-9 16,0-1 0-16,11 1-8 15,3-2-4-15,10 3-10 16,6 4-10-16,4 3-1 15,-8 0-11-15,5 5-295 16,-4 2-1028-16</inkml:trace>
  <inkml:trace contextRef="#ctx0" brushRef="#br0" timeOffset="92061.96">5760 9270 2300 0,'0'0'760'0,"0"0"-577"15,0 0-109-15,0 0-43 16,0 0-31-16,0 0-28 16,-52 67-48-16,-10 36 74 15,-24 33 2-15,-17 14 21 16,5-11 45-16,23-34-46 15,23-29 4-15,14-21-12 16,7-3 3-16,2-5 2 16,4-4-5-16,5-10-5 15,14-18-6-15,6-15 10 16,20-47 22-16,49-57 18 16,45-58-29-16,19-29-21 0,4 1-1 15,-33 42-28 1,-42 50 4-16,-28 40-33 0,-14 21 33 15,-5 5 13-15,-1 8-4 16,-5 6 5-16,-3 18-7 16,-2 6-26-16,6 52-66 15,-1 50 74-15,-5 46 35 16,0 14 11-16,3-4 46 16,2-45 28-16,2-41-10 15,0-22-42-15,3-12-23 16,-1 0-8-16,3-4 4 15,-3-8-6-15,-1-16-27 16,-4-16-106-16,3-35-29 0,-5-18-299 16,-6-18-570-16</inkml:trace>
  <inkml:trace contextRef="#ctx0" brushRef="#br0" timeOffset="92242.49">5406 9731 576 0,'0'0'1565'15,"0"0"-1077"-15,0 0-283 16,0 0-14-16,0 0-143 16,0 0-24-16,0 0 4 15,158 14 4-15,-87-10 4 16,0-2-6-16,1 4-30 0,8 0-107 16,-18 0-554-16,-12-4-1168 15</inkml:trace>
  <inkml:trace contextRef="#ctx0" brushRef="#br0" timeOffset="92603.94">6638 9529 2112 0,'0'0'630'0,"0"0"-494"15,0 0-94-15,0 0-42 16,0 0-84-16,0 0-520 16,0 0-425-16</inkml:trace>
  <inkml:trace contextRef="#ctx0" brushRef="#br0" timeOffset="92737.85">6506 9846 98 0,'0'0'2191'0,"0"0"-1594"16,0 0-322-16,0 0-53 15,0 0-134-15,0 0-73 16,0 0-15-16,-2-14-197 16,2 10-441-16,0 0-629 0</inkml:trace>
  <inkml:trace contextRef="#ctx0" brushRef="#br0" timeOffset="95079.51">7545 9565 1852 0,'0'0'550'0,"0"0"-326"0,0 0-63 16,0 0 11-16,-145-28-121 16,111 50-41-16,1 16-10 15,-3 16-1-15,3 7 1 16,6 5 0-16,7-7 0 15,9-6 0-15,11-11 0 16,0-12 1-16,6-12 0 16,21-10 11-16,9-8 22 0,7 0 18 15,5-22-2 1,6-12-22-16,-5-8-5 0,-5-8-11 16,-11-9-3-16,-10-3-8 15,-14 0-1-15,-9 2-11 16,0 6 1-16,-13 12-5 15,-7 9-3-15,-3 14-8 16,6 7-5-16,-1 12-5 16,0 0-18-16,-20 24-78 15,4 2-489-15,3-2-705 0</inkml:trace>
  <inkml:trace contextRef="#ctx0" brushRef="#br0" timeOffset="95453.74">8010 9896 1363 0,'0'0'630'0,"0"0"-414"16,0 0 9-16,0 0-2 15,108-109-61-15,-91 78-42 16,-7-6-48-16,-10-1-1 15,0-2 12-15,-21 2-14 16,-10 4-35-16,-5 9-34 16,-1 12-18-16,-2 13-15 15,-1 0 11-15,1 22-8 16,-4 13 7-16,3 9 23 0,6 0 0 16,8 1 0-1,11-9-1-15,7-8-6 0,8-7-4 16,0-9 11-16,23-5 6 15,16-7 15-15,17 0 11 16,11 0-8-16,14-12 3 16,30 9-27-16,-17 3-190 15,-21 0-528-15</inkml:trace>
  <inkml:trace contextRef="#ctx0" brushRef="#br0" timeOffset="95745.64">8694 9821 2044 0,'0'0'507'15,"0"-102"-306"-15,-2 42 46 16,-5 4-59-16,1 4-75 16,-5 9-46-16,-5 10-31 15,1 12-35-15,-8 16-1 16,-3 5-31-16,-9 8-15 15,-1 23 17-15,-6 10 11 16,5 9 18-16,6-3-5 16,11 2 4-16,13-6 1 15,7-8-9-15,7-5 8 16,29-6 1-16,15-3 0 16,40-16 0-16,-10-2-303 0,1-3-1081 0</inkml:trace>
  <inkml:trace contextRef="#ctx0" brushRef="#br0" timeOffset="96117.32">11584 9268 2087 0,'0'0'735'15,"0"0"-534"-15,0 0-186 16,0 0-15-16,0 0-39 16,-6 135 30-16,-5-59 9 15,-5 8 10-15,-7 2 4 16,-3-2-4-16,-3 1-10 0,-16 10-32 16,10-15-344-16,3-30-571 15</inkml:trace>
  <inkml:trace contextRef="#ctx0" brushRef="#br0" timeOffset="96578.76">11598 9293 1588 0,'0'0'653'0,"0"0"-148"16,0 0-246-16,0 0-167 15,0 0-86-15,0 0-6 16,0 0 0-16,146-31-1 15,-90 75 1-15,-9 4 0 0,-11 1 5 16,-14-3-5 0,-11-5 0-16,-11-5 1 0,-2-5-1 15,-27-6 18-15,-11-6 33 16,-9-5-8-16,-3-8-13 16,6-2-16-16,10-3-8 15,14-1-6-15,11 0 9 16,11 0-9-16,0 0-10 15,22 0 2-15,27 0 8 16,20 0 17-16,14 9 2 16,4 5-1-16,-8 5-6 15,-11 6-11-15,-22 6-1 16,-21 2 0-16,-23 3 1 16,-2 3 36-16,-37 1 14 15,-19-3-3-15,-15 0-24 16,-10-7-10-16,-8-7-8 0,-3-10 0 15,3-7-6-15,4-6 0 16,12 0-12-16,11-8-18 16,18-3-4-16,17-12-29 15,13 4-469-15,14-2-550 0</inkml:trace>
  <inkml:trace contextRef="#ctx0" brushRef="#br0" timeOffset="96896.9">12544 9576 2445 0,'0'0'791'16,"0"0"-561"-16,0 0-144 16,0 0-61-16,0 0-25 0,0 0-28 15,0 0-74 1,-21 12-239-16,21 13-420 0,-19-3-902 0</inkml:trace>
  <inkml:trace contextRef="#ctx0" brushRef="#br0" timeOffset="97031.49">12540 9825 2163 0,'0'0'889'0,"0"0"-560"16,0 0-170-16,0 0-106 15,0 0-53-15,0 0-18 16,0 0-310-16,51 7-353 15,-36-7-1224-15</inkml:trace>
  <inkml:trace contextRef="#ctx0" brushRef="#br0" timeOffset="97394.23">13433 9410 1154 0,'0'0'1177'15,"0"0"-684"-15,0 0-312 16,-135-25-4-16,99 50-111 16,3 22-44-16,4 13-11 15,8 5-4-15,9 4-5 16,12-5 5-16,0-10-7 0,19-11-1 15,22-15-1 1,7-17 2-16,8-11 1 0,1-8 9 16,0-28 14-16,-7-9 46 15,-9-12 1-15,-12-5 4 16,-13-6-41-16,-12 1-23 16,-4 9-11-16,-2 12-16 15,-38 27-106-15,4 12-219 16,-2 7-555-16</inkml:trace>
  <inkml:trace contextRef="#ctx0" brushRef="#br0" timeOffset="97717.17">13784 9778 1086 0,'0'0'1202'0,"0"0"-854"16,0 0-171-16,0 0 73 15,104-139-120-15,-75 95-67 16,-6-2-22-16,-13-2 17 16,-10 1-1-16,0 3 27 15,-24 6-18-15,-10 12-50 16,-10 12-16-16,-7 14-12 16,-3 8-9-16,-6 30-3 15,5 12 5-15,5 12-7 16,13 5 19-16,16 0 7 15,17-9 0-15,4-9 1 0,20-12-1 16,20-12 16-16,13-12 16 16,15-12-5-16,7-1-27 15,30-26-68-15,-21-6-464 16,-12-5-901-16</inkml:trace>
  <inkml:trace contextRef="#ctx0" brushRef="#br0" timeOffset="97992.28">14694 9107 1467 0,'0'0'1305'0,"0"0"-741"16,0 0-478-16,0 0-28 15,-93 139-29-15,22-22-16 16,-16 28-2-16,9-4-1 15,16-30 23-15,23-35-18 16,12-22 6-16,-2 0 9 16,4 2-4-16,0-5-10 15,9-12-5-15,6-12-5 16,9-13-6-16,1-11 0 16,15-6-122-16,12-20-156 15,0-11-782-15</inkml:trace>
  <inkml:trace contextRef="#ctx0" brushRef="#br0" timeOffset="125008.01">15043 12412 1043 0,'0'0'1381'0,"0"0"-1104"0,0 0-183 15,0 0 73-15,0 0 1 16,0 0-71-16,98-42 18 16,28 28-49-16,64-14-7 15,32-6-1-15,10-2-16 16,-19 0-33-16,-58 11 29 15,-42 8-10-15,-41 5 17 16,-24 2-30-16,0 2-3 16,-8-1-1-16,-7 1-5 15,-15 3 1-15,-12 3 10 16,-3-1-11-16,-1 3 3 0,-2 0-8 16,0 0 0-16,0 0-1 15,0 0-6-15,0 0-7 16,0 9-29-16,0 12 0 15,0 12 42-15,6 7 6 16,6 10 3-16,3 7 3 16,3 1 10-16,0 9-4 15,0 2-16-15,2 3 10 16,-2-2 34-16,0 0 4 16,-1-3-13-16,-3-9-13 15,-1-4-13-15,-3-8 1 16,-2-10-3-16,-3-8-8 15,-1-10 9-15,-4-8-9 16,0-4 0-16,0-6 9 16,0 0 17-16,-9-2 17 0,-24-24-11 15,-25-8-21-15,-38-20-12 16,-47-16-11-16,-50-10-13 16,-19 3-30-16,4 16 39 15,26 17-46-15,55 17-5 16,31 9 22-16,29 8 23 15,16 2 15-15,0 1-31 16,6 0-19-16,5 1 31 16,18 2 13-16,13 2 1 15,5 2 2-15,4 0 0 16,0 0 3-16,0 0-7 16,0 0 5-16,0 0-23 15,-14 0-31-15,-3 0-111 0,-13 0-621 16</inkml:trace>
  <inkml:trace contextRef="#ctx0" brushRef="#br0" timeOffset="127712.42">18834 11985 2158 0,'0'0'564'15,"0"0"-376"-15,0 0 96 16,0 0-130-16,0 0-122 16,0 0-31-16,-57 183 7 15,55-55-2-15,2-3 16 16,0-25 19-16,0-30-8 15,0-22-12-15,0 6-14 16,0 2-5-16,0 3-2 0,0-15-134 16,0-10-147-16,0-24-216 15,0-10-213-15,0-9-430 0</inkml:trace>
  <inkml:trace contextRef="#ctx0" brushRef="#br0" timeOffset="128029.19">18852 12012 1735 0,'0'0'707'0,"0"0"-438"15,0 0-30-15,0 0-60 16,139-31-29-16,-64 62-62 16,11 10-62-16,2 12-4 0,-11 7-2 15,-12 2-14 1,-18 1 9-16,-18 0 16 0,-17-1-10 15,-12-3 17-15,0-3-2 16,-30-4-3-16,-14-7-11 16,-10-2-4-16,-6-9-4 15,-7-8-5-15,-4-5-2 16,3-9 1-16,2-7-7 16,9-3 0-16,10-2-1 15,11 0-5-15,14 0-38 16,22-6-205-16,0 0-308 15,10-6-531-15</inkml:trace>
  <inkml:trace contextRef="#ctx0" brushRef="#br0" timeOffset="128402.85">20851 12079 16 0,'0'0'2234'0,"0"0"-1687"16,0 0-263-16,0 0-68 15,0 0-122-15,0 0-28 16,0 0-28-16,156-23-16 16,-88 23-1-16,0 3-7 15,-10 2-14-15,-14-1-1 16,-23 6-246-16,-15-5-407 15,-6-2-211-15</inkml:trace>
  <inkml:trace contextRef="#ctx0" brushRef="#br0" timeOffset="128575.95">20880 12091 1051 0,'0'0'887'16,"0"0"-621"-16,0 0 4 15,0 0 31-15,-55 141-32 16,49-79-91-16,2 8-88 15,4 2-49-15,-2 3-27 16,2-5-14-16,-2-6-34 16,-10 12-204-16,1-18-276 15,-4-18-231-15</inkml:trace>
  <inkml:trace contextRef="#ctx0" brushRef="#br0" timeOffset="128748.51">20764 12468 1079 0,'0'0'1249'0,"0"0"-735"0,0 0-392 15,0 0-2-15,0 0-68 16,140-28-44-16,-69 28-8 16,29 0-198-16,-15 3-325 15,-13-3-756-15</inkml:trace>
  <inkml:trace contextRef="#ctx0" brushRef="#br0" timeOffset="129139.33">21690 11995 2298 0,'0'0'610'0,"0"0"-411"16,0 0-32-16,0 0-63 15,123-23-3-15,-55 17-44 16,0-1-35-16,-3-3-8 16,-11-4-14-16,-15 0-1 15,-14 1-77-15,-16 2-81 16,-9 3-146-16,-21 4-215 16,-23 4 168-16,-14 0 147 15,-2 8 144-15,0 10 61 16,6 2 46-16,8 7 99 0,6 6 63 15,7 9-9 1,4 11 10-16,6 8-28 0,7 10-5 16,10 5-42-16,3 2-55 15,3-4-49-15,0-8-22 16,3-6-8-16,3-7-24 16,1-9-166-16,-4-5-155 15,-3-14-358-15,0-13-405 0</inkml:trace>
  <inkml:trace contextRef="#ctx0" brushRef="#br0" timeOffset="129327.08">21611 12291 451 0,'0'0'1906'15,"0"0"-1536"-15,0 0-119 16,151-44 86-16,-67 38-147 15,11 5-94-15,0 1-63 16,-5 0-26-16,-10 0-7 16,0 18-112-16,-22-2-380 15,-25-1-460-15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4-13T15:47:55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21174 9501 2250 0,'0'0'621'0,"0"0"-497"16,0 0-91-16,0 0 130 16,29 104 74-16,-12-52-111 15,2 6-63-15,-7 2-33 16,-3 1-11-16,-9-1-10 16,0-2-8-16,0-2 4 15,-10-9-5-15,-3-3-98 16,-6-7-145-16,9-13-311 15,0-19-194-15</inkml:trace>
  <inkml:trace contextRef="#ctx0" brushRef="#br0" timeOffset="1710.29">21287 9475 1166 0,'0'0'1068'0,"0"0"-767"16,0 0-120-16,0 0 45 15,0 0-32-15,0 0-98 16,137-93-57-16,-91 99 24 16,2 12 1-16,2 1 4 15,-7-6-35-15,-6-2-9 16,-5-6-5-16,-10-2 5 16,-5-3 3-16,-7 0-16 0,-4 0 2 15,1 0-13-15,-3 1 0 16,1-1 0-16,2 3-1 15,-1-1 0-15,1 2 0 16,-1 0 0-16,1 4 0 16,3 1-1-16,-4 6 1 15,3 6-5-15,-3 2 6 16,-1 6 1-16,0 6 8 16,-1 1 2-16,-2 4 2 15,-2-1 1-15,2 0-7 16,-2-3 2-16,2-4-1 15,1-6-8-15,1-5 1 16,0-7-1-16,2-4 1 16,0-2 7-16,3-4 4 15,1-1 1-15,11 2 8 0,6-3 2 16,6 0-2-16,9-2-9 16,3 4-6-16,5 0 6 15,-4 0-11-15,-1 2 7 16,-5-1-8-16,-7 1 0 15,-6 0 0-15,-8-3 0 16,-5 1 0-16,-5-4 0 16,-7 0 2-16,0 0-1 15,-2 0 5-15,0-7 15 16,0-14-10-16,0-9-11 16,0-13 1-16,0-5-1 15,0-8-1-15,0-2-10 16,-2-4-16-16,-2-1-25 0,2 6 7 15,-3 4 24-15,3 9 12 16,-2 6 8-16,2 12-1 16,-2 6 1-16,2 8 1 15,2 6 1-15,0 4-1 16,0 2-1-16,0 0-5 16,0 0-9-16,0 0 5 15,0 0 4-15,0 0 0 16,0 0 6-16,0 0 0 15,0 0 0-15,19 0-11 16,7 0 11-16,10 0 6 16,8 0 0-16,3 2-6 15,7 0 1-15,4-2 0 16,-1 2 10-16,1-2-2 16,-8 2-8-16,-15 0 0 0,-10-2-1 15,-12 3 0-15,-9-2-1 16,-1-1-1-16,-3 5 1 15,0 1-1-15,0 8-10 16,0 5 11-16,0 9 1 16,0 6 1-16,0 10 9 15,-5 5 8-15,1 2 3 16,-1 6 5-16,5-1-1 16,0 0-2-16,0 0-5 15,0-6-3-15,0-4-14 16,0-1 11-16,0-6 3 15,5-8 0-15,-5-1-4 0,2-6-4 16,-2-6 5-16,0-6-4 16,2-3-7-16,-2-6 7 15,0-3-1-15,0 0-5 16,0 0 11-16,0 0 2 16,0 0-4-16,0 0-10 15,0 0 8-15,0 0-3 16,0 0-4-16,2 0-1 15,-2 0 7-15,0 0-7 16,0 0 8-16,0 0-8 16,0 0 0-16,0 0 0 15,0 0-1-15,0 0 0 16,0 0 1-16,0 0-1 0,0 0 0 16,0 0-1-16,0 0 1 15,8 0 0-15,7 0-5 16,9 0 5-16,10 0 1 15,8 0 5-15,9 0-5 16,5 0 0-16,4 0 0 16,5 0 1-16,-1 0-1 15,-1 0 7-15,-1 0-7 16,-6 0 0-16,-7 0 14 16,-7 0-14-16,-3 0 0 15,-2 0-2-15,-1 0 2 16,2 0-1-16,2 0 1 15,2 0 0-15,5 0 0 16,2-2 6-16,2 2 2 16,0-1 0-16,-4 1-7 0,0 0-1 15,-5 0 0-15,1 0 5 16,-3 0-6-16,6 1 1 16,8 1 0-16,6 2 0 15,9 0 1-15,3 0-1 16,1 1 0-16,0-2 1 15,-3 3-1-15,-12-3 0 16,-10 1 0-16,-14-1 0 16,-10-1 0-16,-13-2-1 15,-3 2 1-15,-6-2-1 16,0 0 0-16,0 0 0 16,0 2 0-16,2-2 1 0,-1 0-1 15,-1 0 0-15,0 0 1 16,-2 0-1-16,0 0 0 15,0 0 0-15,0 0-4 16,0 0 4-16,0 0 2 16,0 0-2-16,0 0 1 15,0 0 0-15,0 0-1 16,0 0-11-16,-13 5-17 16,-16 0-145-16,-10-5-815 0</inkml:trace>
  <inkml:trace contextRef="#ctx0" brushRef="#br0" timeOffset="5014.56">23620 10106 1717 0,'0'0'351'0,"0"0"-68"16,0 0-26-16,0 0-118 15,0 0-39-15,0 0-6 16,18-124 36-16,-9 84 9 16,-5-8-32-16,-1-6-19 15,-3-7-18-15,0 0 1 16,0-4-17-16,2 3-41 16,0 3-13-16,5 12 0 15,0 6-1-15,-1 10-1 16,1 8 1-16,-3 9 1 15,0 6 0-15,-3 4 0 16,4 4 0-16,1 0-6 16,9 0-11-16,10 0 4 0,6 10 12 15,9 4 1-15,1 1 0 16,-1-1 1-16,-3 1-1 16,-6-3 1-16,-6 2 0 15,-9 0-1-15,-7 2-1 16,-7 4-5-16,-2 7 4 15,0 5 2-15,0 6 2 16,-13 4 5-16,-1 4 5 16,3 0 0-16,-1 0 0 15,6 1-11-15,6-3 14 16,0-2-4-16,0-4-1 16,20-1-2-16,0-10-7 0,7-3 8 15,0-6 11 1,2-4 11-16,4-6 8 0,5-4 3 15,2-4-7-15,0 0-5 16,-2 0-9-16,-1-1-9 16,-4-8-2-16,-10 3-4 15,-4 2-4-15,-6 0 4 16,-6 2 0-16,-5 2-5 16,2-5 5-16,-2 2-5 15,3-5 10-15,-1-8-10 16,1-7 0-16,-3-8 7 15,-2-11-8-15,0-14 1 16,-5-12-1-16,-10-11-25 16,-5-3-9-16,0 2 5 15,4 12 14-15,3 11-10 0,6 16 4 16,3 12-5-16,2 11 16 16,2 6 2-16,0 5 7 15,0 2 0-15,0 3-5 16,0 2-1-16,10 0-7 15,15 0 4-15,6 0 4 16,3 13 6-16,1 2 0 16,2 5 0-16,-2 2 0 15,-4-1 0-15,0 1-1 16,-4-2-1-16,-5-1-3 16,-4 4 5-16,-3 1 0 15,-5 0 1-15,-4 4 1 0,-4 2-1 16,-2 2 11-16,0 4-1 15,-2 0-4-15,-6 5-5 16,0-1 5-16,6 0-5 16,2 0 8-16,0-4-1 15,14-2 8-15,13-2 2 16,6-4 20-16,9-6-9 16,5-4 0-16,2-4-6 15,-4-6-4-15,-5-2-20 16,-7-2 0-16,-10 2-23 15,-23-6-185-15,0 0-510 16,-19-4-1584-16</inkml:trace>
  <inkml:trace contextRef="#ctx0" brushRef="#br0" timeOffset="5534.53">23483 8499 1820 0,'0'0'653'0,"0"0"-496"16,0 0-69-16,0 0-31 15,0 0-47-15,0 0-10 16,-32 159-116-16,-1-86-249 16,-10-7-783-16</inkml:trace>
  <inkml:trace contextRef="#ctx0" brushRef="#br0" timeOffset="5676.6">23211 9453 735 0,'0'0'1376'0,"0"0"-1035"15,0 0-184 1,0 0-26-16,0 0-100 0,0 0-31 16,0 0-213-16,0 142-373 15,0-98-395-15</inkml:trace>
  <inkml:trace contextRef="#ctx0" brushRef="#br0" timeOffset="5773.73">23230 9924 97 0,'0'0'930'0,"0"0"-624"16,0 0-64-16,-24 130-95 15,-9-64-90-15,6-11-57 16,-2-5-854-16</inkml:trace>
  <inkml:trace contextRef="#ctx0" brushRef="#br0" timeOffset="5941.09">23076 10699 1043 0,'0'0'764'15,"0"0"-249"-15,0 0-191 16,0 0-21-16,0 144-89 15,-2-88-104-15,-4 7-74 16,-4 3-26-16,-3 3-8 16,-2-1 2-16,-5-2-4 15,-22 12-187-15,6-15-316 16,1-13-732-16</inkml:trace>
  <inkml:trace contextRef="#ctx0" brushRef="#br0" timeOffset="6531.89">21102 10649 1315 0,'0'0'1136'0,"0"0"-799"0,0 0-192 16,0 0-14-16,0 0 99 16,16 135-78-16,-9-65-59 15,-3 8-36-15,-4 2-34 16,0-1-14-16,0-5-9 15,0-8-7-15,-13-8-140 16,-12-5-220-16,5-19-418 16,5-16-968-16</inkml:trace>
  <inkml:trace contextRef="#ctx0" brushRef="#br0" timeOffset="6683.62">21303 10997 1343 0,'0'0'985'0,"0"0"-685"0,0 0-173 16,0 0-9-16,0 0-80 16,121-63-38-16,-69 66-173 15,-6 6-377-15,-13-5-448 0</inkml:trace>
  <inkml:trace contextRef="#ctx0" brushRef="#br0" timeOffset="6945.52">21492 10694 29 0,'0'0'2120'0,"0"0"-1609"0,0 0-221 16,0 0-40-16,0 0-138 16,0 0-76-16,-133-12-17 15,94 43 29-15,4 6 14 16,1 2-2-16,10 0-8 15,9-1-22-15,11 2-7 16,4-3-13-16,6-2-2 16,27-2-8-16,11 0 0 15,37 1-95-15,-10-5-439 16,1-10-926-16</inkml:trace>
  <inkml:trace contextRef="#ctx0" brushRef="#br0" timeOffset="7434.61">22564 10789 785 0,'0'0'1297'0,"0"0"-919"15,0 0-49-15,0 0-30 0,0 0-141 16,0 0-101-16,0 0-26 15,63-19 9-15,-19 19-22 16,10 0-10-16,8 4-8 16,5 6-93-16,26-4-199 15,-17-3-362-15,-13-3-733 0</inkml:trace>
  <inkml:trace contextRef="#ctx0" brushRef="#br0" timeOffset="7724.06">22834 10619 1852 0,'0'0'690'0,"0"0"-489"16,0 0 51-16,0 0-53 15,0 0-82-15,0 0-56 16,131 44-23-16,-102-17-5 15,-2 5-8-15,-3-1-4 16,-6 6-10-16,-7-5-1 16,-3 0 1-16,-8-5-5 15,0-4-5-15,-8-1 5 16,-14 1-5-16,-11-4-1 16,-41-3-182-16,5-6-466 15,5-5-788-15</inkml:trace>
  <inkml:trace contextRef="#ctx0" brushRef="#br0" timeOffset="9378.07">23246 10812 123 0,'0'0'951'0,"0"0"-597"16,0 0-79-16,0 0-26 15,0 0-111-15,0 0-35 16,0 0 14-16,107-22-43 16,-74 22-43-16,-1 0-22 15,-1 0-9-15,-5 6-29 16,3 2-196-16,-8-2-359 15,-6-6-722-15</inkml:trace>
  <inkml:trace contextRef="#ctx0" brushRef="#br0" timeOffset="9627.02">23469 10612 1386 0,'0'0'364'0,"0"0"-86"0,0 0-8 15,0 0-140-15,0 0-78 16,0 0 20-16,0 0 59 16,-69 51-24-16,44-22-17 15,3 3-31-15,2 1-32 16,4 0-16-16,5-1-11 16,9-3 1-16,2 2-1 15,13-5-25-15,54 3-120 16,0-5-154-16,2-14-435 0</inkml:trace>
  <inkml:trace contextRef="#ctx0" brushRef="#br0" timeOffset="10008.87">25104 10489 1580 0,'0'0'611'16,"0"0"-342"-16,0 0 16 0,0 0-112 16,0 0-64-16,0 0 0 15,-56 151-20-15,56-84 4 16,5 8-31-16,10-3-27 16,6 0-20-16,-4-4-14 15,-1-3-1-15,-3-9-9 16,-5-7-173-16,-8-6-174 15,0-11-292-15,-4-18-439 0</inkml:trace>
  <inkml:trace contextRef="#ctx0" brushRef="#br0" timeOffset="10218.02">24413 10858 1780 0,'0'0'684'0,"0"0"-488"16,0 0-62-16,0 0-2 15,0 0-4-15,177 0-80 16,-104 0-31-16,-5 4-17 16,9-2-71-16,-22-2-236 15,-16 0-487-15</inkml:trace>
  <inkml:trace contextRef="#ctx0" brushRef="#br0" timeOffset="10436.78">24730 10612 1340 0,'0'0'1034'16,"0"0"-735"-16,0 0-124 15,0 0 0-15,0 0-62 16,114 37-33-16,-79-4-34 15,-6 7 5-15,-6 2-18 16,-10 0-23-16,-9 1-2 16,-4-3-7-16,-9-1-1 15,-69 1-119-15,0-7-393 16,-9-10-994-16</inkml:trace>
  <inkml:trace contextRef="#ctx0" brushRef="#br0" timeOffset="11058.38">21771 10921 591 0,'0'0'945'16,"0"0"-430"-16,0 0-190 15,0 0 35-15,0 0-52 16,0 0-105-16,0 0-100 16,-16-57-55-16,1 57-33 15,0 20-4-15,-7 10 1 16,5 9-6-16,2 11 7 16,3 8 2-16,8 6 5 15,4 6-2-15,0-1-2 16,0-1-4-16,0-4-10 15,0-9-1-15,0-5 0 16,-11-5 0-16,-12-8-1 0,-6-6 0 16,-8-6-75-16,-38-16-194 15,5-4-356-15,1-5-466 16</inkml:trace>
  <inkml:trace contextRef="#ctx0" brushRef="#br0" timeOffset="11190.29">21318 11418 393 0,'0'0'1569'0,"0"0"-1039"16,154-82-270-16,-75 49-37 16,0 5-154-16,-7 9-69 15,1-4-160-15,-19 9-377 16,-16-2-491-16</inkml:trace>
  <inkml:trace contextRef="#ctx0" brushRef="#br0" timeOffset="11437.12">21967 10884 1822 0,'0'0'566'0,"0"0"-227"15,0 0 30-15,0 0-128 16,0 0-151-16,0 0-70 16,0 0-13-16,-20 50 10 15,6 6-1-15,-1 11 4 16,-3 4-5-16,1 6-5 15,-4-4-8-15,3-8-2 0,5-7 0 16,5-9-52 0,3-13-114-16,5-12-137 0,7-18-183 15,14-6-24-15,2 0-306 0</inkml:trace>
  <inkml:trace contextRef="#ctx0" brushRef="#br0" timeOffset="12173.11">22101 11362 25 0,'0'0'1634'16,"0"0"-1034"-16,0 0-432 16,0 0-39-16,0 0-92 15,0 0-1-15,0 0-12 16,79-6-6-16,-56 0-2 16,-5-7-3-16,-3-5 26 15,-8-4 33-15,-7 0 14 0,0 3 12 16,-4 0-15-16,-18 4 12 15,-5 8-4-15,-2 7-41 16,-3 0-25-16,2 4-9 16,1 18-5-16,2 5-2 15,7 2-9-15,7-1-6 16,8 0 6-16,5-8-8 16,0-3-8-16,5-10 4 15,16-4 10-15,6-3 0 16,6 0 1-16,5-13 0 15,3-2-25-15,-1-4-16 16,-5 3 12-16,-8 4 15 16,-7 6 14-16,-7 5-1 0,-4 1-11 15,1 0 4-15,-2 15 8 16,6 8 0-16,3 3 0 16,8 0 1-16,4-2-1 15,7 0 1-15,1-8 0 16,8-6 0-16,-3-10 1 15,1 0 0-15,-5-8 14 16,-5-16 27-16,-8-4 18 16,-10-4 1-16,-8-5 4 15,-7-1 11-15,0 2-16 16,-11 0-15-16,-12 7 0 16,-4 4 5-16,4 11-16 15,-2 8-17-15,5 6-10 16,4 0-6-16,5 16-1 0,2 11-5 15,7 4 5-15,2 9 0 16,0 6-1-16,6 7 0 16,13 2 1-16,-2 8-1 15,2 3 0-15,3 2 0 16,-9 1-7-16,-7-7 7 16,-6-6 1-16,0-8 0 15,-13-9 0-15,-12-14 19 16,-6-9 25-16,-4-10 1 15,-5-6-11-15,-5-4-19 16,-4-22-13-16,0-10-2 16,-20-31-73-16,13 7-182 15,12 1-513-15</inkml:trace>
  <inkml:trace contextRef="#ctx0" brushRef="#br0" timeOffset="13822.56">23894 11125 142 0,'0'0'1939'0,"0"0"-1398"0,0 0-330 16,0 0-27-16,0 0-110 15,0 0 27-15,0 0-5 16,-10 158-10-16,6-94-27 16,4-2-29-16,0-1-12 15,0-7-5-15,0-8-12 16,0-10 4-16,0-8-4 15,0-8 0-15,0-7-1 16,0-8 2-16,0-5-2 16,0 0 6-16,0-14 0 15,-4-11-6-15,-5-12-12 16,-6-3 2-16,-3 2-4 16,-7 4 13-16,-1 9 1 0,-3 13 0 15,-5 9 0-15,1 3 0 16,0 7 0-1,4 18-1-15,7 0 0 0,6 4-5 16,7-3 0-16,9-4 0 16,0-4 0-16,7-4-2 15,20-4-1-15,26-6-115 16,-6-4-226-16,-5 0-571 0</inkml:trace>
  <inkml:trace contextRef="#ctx0" brushRef="#br0" timeOffset="14194.53">24224 11383 1766 0,'0'0'608'15,"0"0"-260"-15,0 0 26 16,0 0-129-16,0 0-111 16,0 0-89-16,0 0-33 15,-78-46-11-15,40 87 0 16,3 4 0-16,4 6-1 15,8-5-1-15,10-4 1 16,8-8-2-16,5-12-35 16,0-7-29-16,14-15 21 15,10 0 31-15,6-19 13 16,1-11-5-16,0-4 5 0,-4 2 0 16,-8 7 1-1,-5 6 0-15,-7 9 11 0,-5 5 22 16,0 5-21-16,0 3-12 15,0 15-7-15,7 5 6 16,5 4-7-16,3-1-107 16,6-4-93-16,8-7-43 15,-4-11-261-15,-7-4-314 0</inkml:trace>
  <inkml:trace contextRef="#ctx0" brushRef="#br0" timeOffset="14327.34">24351 11453 32 0,'0'0'1665'0,"0"0"-1433"15,0 0-134-15,0 0-41 16,0 0-57-16,136-11-346 0,-116 5-974 0</inkml:trace>
  <inkml:trace contextRef="#ctx0" brushRef="#br0" timeOffset="14839.34">24413 11297 857 0,'0'0'1061'15,"0"0"-534"-15,0 0-301 16,0 0-65-16,0 0-32 16,0 0 38-16,-2 103-50 0,2-47-45 15,0 2-44 1,0 0-19-16,0-4-9 0,0-8 0 15,11-10-37-15,10-11-2 16,6-14-131-16,6-11 128 16,7-5 36-16,2-26 6 15,5-9 2-15,-3 0-1 16,-1-4 7-16,-8 4-7 16,-10 2 8-16,-10 6 3 15,-13 8 35-15,-2 10 29 16,-10 6-8-16,-19 8-32 15,-7 2-23-15,-7 19-4 16,-1 12-2-16,0 5-6 16,5 2 1-16,12-1-2 15,14-3-1-15,13-9-50 0,0-10 5 16,13-11 13-16,19-6 24 16,6 0 8-16,2-16-13 15,-4-2-16-15,-10 4 15 16,-9 3 9-16,-9 7 6 15,-4 4 0-15,-1 0 0 16,-1 4-9-16,2 12 9 16,10 7 9-16,5 0-8 15,13 4 0-15,8-1-1 16,15 2-128-16,-7-8-484 16,-13-8-1012-16</inkml:trace>
  <inkml:trace contextRef="#ctx0" brushRef="#br0" timeOffset="19987.34">21143 8851 1137 0,'0'0'707'0,"0"0"-501"16,0 0-147-16,0 0-56 16,0 0-3-16,0 0-2 15,11 104-174-15,-9-47-318 16,-2-3-283-16</inkml:trace>
  <inkml:trace contextRef="#ctx0" brushRef="#br0" timeOffset="20137.75">21256 9519 1018 0,'0'0'511'0,"0"0"-303"16,0 0-30-16,0 0-76 0,0 0-68 15,-98 120-34-15,76-80-28 16,4 26-151-16,10 4-190 15,5-5-318-15</inkml:trace>
  <inkml:trace contextRef="#ctx0" brushRef="#br0" timeOffset="20274.36">21107 10117 101 0,'0'0'81'0,"0"137"-54"16,-13-76 674-16,0-7-372 16,3-11-55-16,4-6-46 15,6-5-68-15,0 0-58 16,0 1-36-16,0 0-35 15,4 3-22-15,-4 12-9 0,0-10-150 16,0-7-598-16</inkml:trace>
  <inkml:trace contextRef="#ctx0" brushRef="#br0" timeOffset="30613.35">21555 7780 1572 0,'0'0'949'0,"0"0"-721"15,0 0-148 1,0 0 1-16,0 0 18 0,0 0 92 16,25 155-62-16,-23-83-54 15,-2 2-36-15,0 0-26 16,0-5-13-16,-5-10 0 16,3-4-37-16,2-11-176 15,0-13-170-15,2-12-306 16,11-17-490-16</inkml:trace>
  <inkml:trace contextRef="#ctx0" brushRef="#br0" timeOffset="30810.03">21989 7816 1822 0,'0'0'704'0,"0"0"-467"15,0 0-161-15,0 0 73 16,-42 147 31-16,24-65-77 15,3 8-56-15,3 0-38 16,6-3-9-16,4-11-7 16,2-8-122-16,0-10-188 15,0-18-268-15,0-22-260 0</inkml:trace>
  <inkml:trace contextRef="#ctx0" brushRef="#br0" timeOffset="31137.28">22043 7893 940 0,'0'0'1039'0,"0"0"-497"15,0 0-325-15,0 0 24 16,0 0-99-16,0 0-40 16,131-16-11-16,-81 46-13 15,-4 4-30-15,-2 6-14 16,-8 4-5-16,-7 0-14 15,-6 0-2-15,-10 0-4 16,-9 0 2-16,-4-3 2 16,0-4 5-16,-8-4 14 15,-15-3-2-15,-10-4 7 16,-9-6-4-16,-8-2-6 0,-7-4-16 16,5-4-5-1,1 0-6-15,6-1-56 0,10-2-106 16,3-7-151-16,8 0-339 15,13 0-638-15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4-13T15:48:56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11565 6280 1181 0,'0'0'921'15,"0"0"-580"-15,0 0-12 16,0 0-203-16,0 0-88 0,0 0-28 16,-46-82-1-1,44 82-9-15,0 0 0 0,0 0-10 16,0 5-7-16,2 20-8 15,-2 19-3-15,0 18 28 16,-3 14 7-16,0 8 12 16,-4 3 30-16,5-7-19 15,0-6 11-15,2-6 23 16,2-10 12-16,0-6-35 16,0-6-31-16,0-13-8 15,0-5-1-15,0-8 5 16,2-6-5-16,0-8-1 15,9-12-171-15,0-18-305 16,-2-9-650-16</inkml:trace>
  <inkml:trace contextRef="#ctx0" brushRef="#br0" timeOffset="303.27">12302 6176 2134 0,'0'0'704'15,"0"0"-628"-15,0 0-52 0,-31 115 0 16,19-56 1-16,8 9-10 15,4 0 5-15,0-3-1 16,0-3-10-16,2-6 28 16,4-2-7-16,-3-2-30 15,-3 25-36-15,0-16-254 16,0-8-437-16</inkml:trace>
  <inkml:trace contextRef="#ctx0" brushRef="#br0" timeOffset="1032.42">13364 6254 1996 0,'0'0'710'0,"0"0"-522"16,0 0-124-16,0 0-64 15,0 0-22-15,0 0 14 16,-62 155 8-16,53-85 15 0,0 4 26 15,-2-2-20-15,0 2-14 16,-1-1-2-16,2 31-5 16,3-20-333-16,3-12-604 0</inkml:trace>
  <inkml:trace contextRef="#ctx0" brushRef="#br0" timeOffset="1465.66">14040 6486 1711 0,'0'0'663'0,"0"0"-409"16,0 0-63-16,-146-27 5 15,100 31-75-15,1 27-92 16,5 17-28-16,5 13 0 16,8 11-1-16,11 9-1 15,16 1 1-15,9-4 1 16,33-10 5-16,23-14 0 16,28-15 19-16,1-22 7 15,9-17 11-15,-3-2 20 0,-22-30 19 16,0-12-11-1,-18-9-34-15,-18-7-5 0,-19-7-17 16,-19 0-3-16,-4 1-6 16,-27 6-6-16,-19 8-19 15,-12 9-7-15,-4 10-10 16,1 7-24-16,10 12-42 16,20 11 10-16,16 3-422 15,12 0-893-15</inkml:trace>
  <inkml:trace contextRef="#ctx0" brushRef="#br0" timeOffset="1767.98">15178 6403 1320 0,'0'0'1117'15,"0"0"-833"-15,0 0-208 16,0 0 87-16,-9 131-78 16,9-70-18-16,7 11-19 15,6 6-6-15,5-1-6 16,-3-3-12-16,-3-4-13 0,-3-6-11 15,-6-3-73 1,-3 12-189-16,0-12-326 0,0-17-584 0</inkml:trace>
  <inkml:trace contextRef="#ctx0" brushRef="#br0" timeOffset="2083.29">16244 6481 2531 0,'0'0'596'16,"0"0"-554"-16,0 0 39 16,0 130-36-16,0-66-3 15,0 13-14-15,0 5-5 16,4 1-11-16,5 4-12 16,-5 29-122-16,-4-21-374 15,0-15-563-15</inkml:trace>
  <inkml:trace contextRef="#ctx0" brushRef="#br0" timeOffset="2515.67">17072 6615 2271 0,'0'0'542'0,"-116"-2"-422"0,44 8 106 16,-5 26-73-16,12 19-68 15,14 16-54-15,20 14-17 16,20 7-8-16,11-2-6 15,33-10 0-15,30-13 0 16,12-23 2-16,14-21-1 16,0-19 8-16,-6-9 3 15,-10-33 59-15,-15-12 17 16,-16-13-8-16,-17-7-11 16,-21-4-24-16,-4 2-23 15,-31 10-21-15,-17 12-1 16,-10 13-4-16,-7 16-20 15,7 12-24-15,4 13-78 16,19 0-323-16,14 6-617 0</inkml:trace>
  <inkml:trace contextRef="#ctx0" brushRef="#br0" timeOffset="2691.21">18335 6684 2647 0,'0'0'945'0,"0"0"-824"16,0 0-74-16,0 0-19 15,0 0-28-15,0 0-6 16,0 0-334-16,-15-45-470 16,71 53-1460-16</inkml:trace>
  <inkml:trace contextRef="#ctx0" brushRef="#br0" timeOffset="2814.45">18763 6769 2300 0,'0'0'733'0,"0"0"-597"0,0 0 10 15,0 0-146-15,0 0-83 16,159-47-582-16,-71 32-1081 0</inkml:trace>
  <inkml:trace contextRef="#ctx0" brushRef="#br0" timeOffset="2939.24">19803 6693 2572 0,'0'0'827'0,"0"0"-617"16,0 0 21-16,0 0-154 0,0 0-77 15,0 0-27-15,172-24-260 16,-72 24-531-16,-4 0-882 0</inkml:trace>
  <inkml:trace contextRef="#ctx0" brushRef="#br0" timeOffset="3048.7">20365 6713 1774 0,'0'0'1006'0,"0"0"-681"0,0 0-69 16,0 0-96-16,0 0-103 16,0 0-57-16,0 0-265 15,20-34-776-15</inkml:trace>
  <inkml:trace contextRef="#ctx0" brushRef="#br0" timeOffset="4730.74">11575 5698 1048 0,'0'0'875'0,"0"0"-771"16,0 0-79-16,0 0-15 15,0 0-10-15,0 0-1 16,-18-12-23-16,18 12-2 16,23-1-2-16,22-3 21 15,19-2 7-15,22 2 9 16,28 1-2-16,36 3 1 16,41 14 0-16,25 11-6 15,5 2 74-15,2-10-41 16,-14-5-19-16,-4-8 33 15,-20 0-30-15,-42-2-3 16,-45-2 1-16,-40 2-1 0,-20-2-6 16,-5 0-4-16,-6 3-5 15,-5-3 5-15,-11 0 1 16,-7 0 5-16,-1 0 3 16,-3 0 4-16,0 0-3 15,0-7 2-15,-13-1-18 16,-8-2-736-16</inkml:trace>
  <inkml:trace contextRef="#ctx0" brushRef="#br0" timeOffset="5030.92">13628 5503 2058 0,'0'0'248'16,"0"0"-177"-16,0 0-47 0,0 0-24 15,0 0-5-15,0 0-25 16,0 0-35-16,33 7 46 16,12 21 19-16,12 7 0 15,1 1 1-15,-2-3 14 16,-5 2-2-16,-8-5 6 16,-12-2-10-16,-10-4 0 15,-9 1 0-15,-10-2 1 16,-2 6 4-16,-16 7 7 15,-23 3 29-15,-22 5-5 0,-14 7-23 16,-43 12-7-16,16-13-15 16,12-13-696-16</inkml:trace>
  <inkml:trace contextRef="#ctx0" brushRef="#br0" timeOffset="26376.69">18480 4570 418 0,'0'0'1305'0,"0"0"-922"15,0 0-194-15,0 0 29 0,0 0-11 16,0 0-51-1,0-14-53-15,0 10-52 0,0-2-29 16,0 2-9-16,2 0-2 16,2 0-10-16,-1 2 14 15,0 2-3-15,-1-3-4 16,4 3-7-16,3-1 0 16,9-1 1-16,2-1-1 15,4 3 5-15,3 0-5 16,4 0 5-16,3 0 10 15,1 0-2-15,4 0-4 16,-1 0 4-16,-5 0-8 16,0 0-5-16,1 0 0 15,-5 0-1-15,2 0 2 16,0 5-1-16,-2-1 0 0,0 2 0 16,0-2 0-16,-2 0 8 15,2 0 15-15,-5-2-5 16,2 0-4-16,-3 0-3 15,0-1-4-15,-6-1-1 16,3 0-1-16,-3 3 3 16,2-3-1-16,-3 0-7 15,-3 0 1-15,3 0-1 16,-3 1 0-16,2 2 0 16,1-1 0-16,2 2-1 15,-3-1 1-15,4 2-1 16,0-1 1-16,3 0-1 0,5-2 0 15,7 0 7-15,3-2 1 16,6 0-2-16,-5 0-5 16,-5 0 0-16,-4 0-1 15,-9 0 0-15,-2 0 0 16,-5 0-1-16,1 0 1 16,-1 2 0-16,3-2 0 15,-3 2 0-15,1-2 0 16,-4 0 1-16,-3 0-1 15,-2 2-1-15,0-2 0 16,-3 0 0-16,-2 2 0 16,0-2 1-16,0 0 0 15,0 0 0-15,0 2 0 0,4 0-1 16,0 0 1-16,1 0-2 16,3 1 2-16,2-3 0 15,1 1 1-15,-1-1 0 16,0 0 0-16,3 0 0 15,-4 0-1-15,-4-8-359 0</inkml:trace>
  <inkml:trace contextRef="#ctx0" brushRef="#br0" timeOffset="64038.5">2012 9320 1829 0,'0'0'828'16,"0"0"-555"-16,0 0-178 16,0 0-70-16,0 0-25 15,0 0-51-15,-82 129 41 16,20-15 10-16,-21 36 9 16,-8 13 6-16,4-7 0 15,9-10 3-15,22-37 31 0,14-27-34 16,15-27 21-16,9-26 2 15,3-6-11-15,6-4-6 16,3-11-12-16,6-10 4 16,17-62 38-16,34-68 19 15,27-63-70-15,14-21-21 16,-3 7-19-16,-20 56-35 16,-27 61 11-16,-11 30 38 15,-9 22-34-15,-3 6 8 16,-4 8 33-16,-7 5 13 15,0 18-2-15,-4 3-13 16,5 22-46-16,11 46-23 16,5 51 90-16,-1 53 14 15,-2 18-2-15,-4-5 40 16,-2-27 106-16,-3-47-65 0,-2-27-7 16,-4-28-1-16,-5-16-15 15,2-4-16-15,-2-2-21 16,4-6-22-16,-6-16-10 15,2-12 7-15,0-6-8 16,-2-78-66-16,2 0-574 16,-2-12-728-16</inkml:trace>
  <inkml:trace contextRef="#ctx0" brushRef="#br0" timeOffset="64197.94">1656 9899 760 0,'0'0'1527'0,"0"0"-1005"15,0 0-380-15,0 0-121 16,0 0-21-16,0 0-2 16,0 0 2-16,109-5 0 15,-53 3 2-15,6 2-1 16,22 0-1-16,-12 0-377 16,-12-5-1589-16</inkml:trace>
  <inkml:trace contextRef="#ctx0" brushRef="#br0" timeOffset="64379.98">2685 9619 2458 0,'0'0'561'0,"0"0"-492"16,0 0-69-16,0 0-114 15,0 0-344-15,0 0-626 0</inkml:trace>
  <inkml:trace contextRef="#ctx0" brushRef="#br0" timeOffset="64512">2589 9959 1960 0,'0'0'836'0,"0"0"-604"16,0 0-16-16,0 0-92 0,0 0-124 15,0 0-14-15,0 0-336 16,-2 0-411-16</inkml:trace>
  <inkml:trace contextRef="#ctx0" brushRef="#br0" timeOffset="65926.27">3491 9635 1543 0,'0'0'919'0,"0"0"-584"0,0 0-187 15,0 0-126 1,0 0-22-16,0 0-7 0,-31 107 7 15,23-46 1-15,-1 8-1 16,-7 3 1-16,1-2 17 16,-1-2-18-16,1-4-85 15,1-20-571-15,7-26-646 0</inkml:trace>
  <inkml:trace contextRef="#ctx0" brushRef="#br0" timeOffset="66085.39">3717 9314 1600 0,'0'0'693'0,"0"0"-492"15,0 0-142-15,0 0-59 16,0 0-16-16,0 0-276 16,0 0-372-16</inkml:trace>
  <inkml:trace contextRef="#ctx0" brushRef="#br0" timeOffset="66606.06">3699 9950 1247 0,'0'0'667'15,"0"0"-396"-15,0 0-45 16,0 0-5-16,0 0-69 16,-13 101-84-16,13-84-43 15,0-5-12-15,0-4-7 0,0-3-5 16,0-5 0-1,0 0 11-15,4-19 13 0,17-15-19 16,10-13-6-16,11-10 0 16,7 1 1-16,0 5 8 15,-6 11-1-15,-12 14 8 16,-10 10 37-16,-5 12-9 16,-7 4-33-16,-2 2-11 15,0 21-6-15,-3 6 5 16,-2 7 1-16,1 7 0 15,-3 3 1-15,0 2 0 16,0-4 0-16,4-8 7 16,11-10-8-16,7-14 6 0,12-12 0 15,9-8 8 1,1-23-1-16,5-14-11 0,-8-3 13 16,-2 1 4-16,-8 6 44 15,-10 5 14-15,-8 11-48 16,-10 10-14-16,1 8-8 15,-4 7-7-15,0 0-11 16,0 21-41-16,-10 13 34 16,-3 8 18-16,3 6 0 15,0 0 0-15,8-2 0 16,2-8 0-16,0-7 1 16,14-14-1-16,5-10 2 15,12-7-2-15,30-43-44 16,-6-9-497-16,-1-11-755 0</inkml:trace>
  <inkml:trace contextRef="#ctx0" brushRef="#br0" timeOffset="66751.03">4829 9312 537 0,'0'0'1944'16,"0"0"-1430"-16,-123-44-431 15,86 36-29-15,10 8-54 16,9 2-6-16,0 36-278 15,4 0-394-15,1-4-757 0</inkml:trace>
  <inkml:trace contextRef="#ctx0" brushRef="#br0" timeOffset="66941.1">4573 9726 2140 0,'0'0'785'0,"0"0"-606"15,0 0-51-15,0 0-88 16,130-13-28-16,-71 7-12 16,4 6 1-16,0 0-1 15,3 0-7-15,12 0-99 16,-16 0-232-16,-15 0-406 0</inkml:trace>
  <inkml:trace contextRef="#ctx0" brushRef="#br0" timeOffset="67308.03">4985 9519 920 0,'0'0'1160'0,"0"0"-803"15,0 0-157-15,0 0 9 16,-141 56-53-16,119-7-110 16,4 8-30-16,5 7-8 15,4 4-1-15,4-3 8 16,5-3-9-16,0-9-5 15,7-16-1-15,15-11-99 16,8-16-56-16,12-10 89 16,5-17 39-16,4-22-9 0,2-12-40 15,-2-2-16 1,-11 1 24-16,-9 8 49 0,-12 12 19 16,-11 14 58-16,-8 9 99 15,0 9 1-15,0 2-99 16,-8 24-29-16,-8 7 69 15,0 6-33-15,6 4-47 16,4-3-19-16,6-6 0 16,0-8-103-16,6-19-133 15,9-4-284-15,1-3-249 0</inkml:trace>
  <inkml:trace contextRef="#ctx0" brushRef="#br0" timeOffset="68004.6">5517 9930 124 0,'0'0'91'0,"0"0"739"16,0 0-262-16,0 0-243 15,0 0 153-15,0 0-193 16,107-127-73-16,-123 93-87 16,-8 7-51-16,-2 6 1 15,-3 12 0-15,-2 9-39 16,-1 0-27-16,-4 23-9 0,3 10 0 16,4 5-5-1,9 2 4-15,8-3-7 0,12-4 7 16,6-11-19-16,20-10-23 15,12-11 14-15,6-1 28 16,1-13-7-16,0-12-11 16,-6-1-10-16,-8 4 13 15,-9 7 10-15,-8 5 5 16,-7 10 1-16,-4 0-12 16,-3 6-9-16,0 17 21 15,0 8 18-15,0 5 27 16,0 2-18-16,0-2-21 15,6-6 2-15,19-10-7 0,12-14 10 16,11-6 5 0,9-15 16-16,7-22 4 0,6-15 4 15,-1-11 3-15,9-33-10 16,0-36-4-16,-9-28-14 16,-16 13-15-16,-24 34-1 15,-20 52-1-15,-9 37 1 16,0 7 0-16,0 4 0 15,-4 9 1-15,-21 4-13 16,-10 37-20-16,-21 40-8 16,-11 45 13-16,5 39 20 15,13 11 8-15,27-27 13 0,17-40 32 16,5-42 3 0,7-13-9-16,17 0-28 0,12-4-10 15,9-6 7 1,10-19-1-16,1-20-7 0,11-23-75 15,-14-20-420-15,-15-10-736 0</inkml:trace>
  <inkml:trace contextRef="#ctx0" brushRef="#br0" timeOffset="68297.78">5281 9249 537 0,'0'0'1907'16,"0"0"-1363"-16,0 0-394 15,0 0-104-15,0 0-35 16,0 0-11-16,0 0-25 16,-31-15-41-16,42 35 22 15,7 6-78-15,-3-6-524 0</inkml:trace>
  <inkml:trace contextRef="#ctx0" brushRef="#br0" timeOffset="75271.38">1814 11497 1945 0,'0'0'629'15,"0"0"-530"-15,0 0-41 16,0 0-33-16,0 0-25 16,0 0-10-16,-33-13-35 15,20 51-36-15,-12 34 56 16,-10 37 10-16,-2-1 6 16,2-5 9-16,3-14 5 15,6-19 1-15,-3 9 11 16,0 5-8-16,5-10 10 15,8-10 11-15,7-11-13 0,7-23-17 16,2-15-505 0,0-15-613-16</inkml:trace>
  <inkml:trace contextRef="#ctx0" brushRef="#br0" timeOffset="75802.91">1889 11508 1654 0,'0'0'691'16,"0"0"-431"-16,0 0-150 15,0 0-84-15,0 0-26 16,0 0-21-16,0 0 7 16,121 56 7-16,-86-4 1 15,-6 4-1-15,-8 3 6 0,-13-1 1 16,-8-6 0-16,0-8 10 15,-21-8 5-15,-20-10 8 16,-12-14-5-16,-9-9 3 16,-6-3-7-16,9-9-14 15,7-11-1-15,15 1 0 16,12 2 0-16,11 5 1 16,8 8 0-16,6 4-1 15,0 0-43-15,27 14-56 16,15 13 72-16,18 10 28 15,14 3 13-15,3 4 43 16,-3 0-10-16,-9 2 9 16,-19 1-12-16,-15-3-5 15,-19 0-13-15,-12-2 2 0,-18-2 18 16,-24-6-2-16,-18-6-8 16,-9-9 0-16,-7-10-17 15,0-9-18-15,2 0-2 16,8-9-14-16,8-10-5 15,11-2-12-15,12 4 0 16,12 1 2-16,9 2 4 16,12 4-2-16,6-6 4 15,19 2-108-15,4-4-875 0</inkml:trace>
  <inkml:trace contextRef="#ctx0" brushRef="#br0" timeOffset="75964.97">2512 11929 992 0,'0'0'1832'15,"0"0"-1608"-15,0 0-158 16,0 0-34-16,0 0-32 16,0 0-71-16,0 0-516 15,-39 4-508-15</inkml:trace>
  <inkml:trace contextRef="#ctx0" brushRef="#br0" timeOffset="76105.38">2416 12190 715 0,'0'0'2090'0,"0"0"-1826"0,0 0-156 16,0 0-39 0,0 0-37-16,0 0-23 0,0 0-9 15,0 0-23-15,0 6-169 16,0 0-686-16</inkml:trace>
  <inkml:trace contextRef="#ctx0" brushRef="#br0" timeOffset="79163.96">3869 11533 738 0,'0'0'1433'0,"0"0"-1116"16,0 0-216-16,0 0-92 16,0 0-9-16,0 0-1 15,-63 201 1-15,43-92 2 16,0-9 8-16,2-15 9 15,0-26-2-15,-1 7-16 0,-4 5-1 16,3-15-12-16,2-22-307 16,7-18-236-16,4-16-125 0</inkml:trace>
  <inkml:trace contextRef="#ctx0" brushRef="#br0" timeOffset="79569.81">3786 11953 1316 0,'0'0'390'16,"0"0"-109"-16,13-112 26 15,-10 92 17-15,-1 11-157 16,0 9-167-16,3 9-30 16,3 19 9-16,6 4 21 15,8 2 1-15,9-4 5 16,10-6-4-16,7-12 10 0,8-8 7 16,0-4 8-1,0-6-3-15,-8-18 3 0,-5-9 3 16,-7-2 2-1,-9-7 1-15,-10 0-1 0,-9 0-4 16,-8 2-17-16,0 3-11 16,-4 6-1-16,-13 6-13 15,-7 9-19-15,3 10-12 16,-6 6-26-16,-3 0 27 16,1 27 31-16,-8 14-26 15,4 13-1-15,2 12-11 16,9 5 33-16,10-3 18 0,12-4 1 15,0-12 12-15,19-10 7 16,18-14 11-16,13-10 14 16,7-11 10-16,8-7-1 15,4-3-54-15,22-29-23 16,-20 6-321-16,-15-4-764 0</inkml:trace>
  <inkml:trace contextRef="#ctx0" brushRef="#br0" timeOffset="81301.86">4505 11876 1159 0,'0'0'868'16,"0"0"-652"-16,0 0-79 0,0 0-33 15,0 0-28-15,0 0-19 16,0 0-26-16,-21 82-10 15,34-69 11-15,1-1-8 16,-2-4-1-16,9 0 1 16,0-6 10-16,8-2 6 15,7 0 9-15,3 0-7 16,0-12-10-16,-1 2-2 16,-5-4-11-16,-4 0-1 15,-4-2-5-15,-2 0-4 16,-4-2-8-16,-1 0 7 15,-5 4-7-15,-3 0 0 16,-4 4 0-16,-3 2 1 0,-3 2 4 16,0 0-5-1,0-4 0-15,0-2 1 0,0-2-2 16,-7-4 0-16,-7 1 0 16,-2 2-9-16,1 2-5 15,-2 5-8-15,1 2 6 16,1 5-2-16,3 1 1 15,1 0 2-15,0 0-4 16,-1 0-1-16,2 1 5 16,-6 8 3-16,0 1 11 15,-2-1-8-15,2 5 2 16,1 1 5-16,0 0 1 16,1-1 0-16,3 0-8 15,5-1 0-15,-1 1 7 16,0-2-4-16,0 2 5 0,1-1 1 15,-3 4-1-15,2-3 1 16,0-1-1-16,1-2 1 16,4-5 0-16,0-2 0 15,2-4 0-15,0 0 0 16,0 0 1-16,0 0-1 16,0 0 0-16,0 0 0 15,0 0 0-15,0 0 0 16,0 0-1-16,0 0 1 15,0 0 1-15,0 0-1 16,0 0 0-16,0 0 0 16,0 0 1-16,0 0 1 0,0 0-1 15,0-2-1-15,6-4 0 16,3 2 0-16,0-2-18 16,0 3-143-16,0 3-77 15,0 0-110-15,-2 0-139 16,1 7 92-16,-1 1 95 15,2-2 186-15,0-2 114 16,2-4 46-16,5 0 77 16,1 0-11-16,6 0-22 15,1-14-12-15,3-3 6 16,0 0 19-16,-5-1 79 16,-2 3 59-16,-9 4 26 15,-4 5-35-15,-5 2-7 0,-2 2-37 16,0 2-124-16,0 0-43 15,0 0-12-15,0-2-8 16,0 0 7-16,0-3 15 16,0-1 9-16,0 0-20 15,0-1-6-15,0-1-5 16,-7 2 1-16,-8 3-2 16,-10 3-8-16,-6 0-7 15,-5 7-7-15,-5 10 8 16,-2 8 3-16,-2 0 0 15,2 4 1-15,4 1 9 16,2-2 0-16,7 0 0 16,4-1 0-16,9-6 0 15,6 0 0-15,3-4 0 16,5-1 0-16,1-3 1 0,2-3-1 16,0-3 1-16,0-3 0 15,11-4 1-15,10 0 8 16,10 0 9-16,6-17-1 15,7-7-9-15,-1-6-7 16,-3-3 0-16,-6 1 0 16,-8 0 1-16,-7-1-1 15,-6 6 7-15,-7 3-7 16,-2 8-1-16,-4 4 1 16,3 6 0-16,-3 3-1 0,0 2-1 15,0 1 1 1,0 0 0-16,2 0 0 0,-2 0 0 15,3 0-1-15,1 0 0 16,5 0-7-16,4 0 7 16,3 0-7-16,-1 0 7 15,1 6 0-15,-3-2-1 16,-1 0 2-16,-6 0-1 16,-2-4 1-16,-1 2 1 15,-1-2-1-15,-2 0 2 16,0 0 13-16,2 0-3 15,-2-8-11-15,0 0 0 16,0-3 1-16,0 4-1 16,0-1-1-16,-9 4 0 15,-1 0-8-15,-2 4-2 0,1 0-4 16,0 0 3-16,4 0-1 16,0 0 10-16,3 0-4 15,2 0 6-15,-3 0-1 16,-1 0 1-16,-8 8 0 15,-6 3 0-15,-6 6 0 16,-5 5 0-16,-8 4 0 16,-1 2 0-16,0 4-2 15,1 0 1-15,4 3-7 16,4-3 8-16,10 1-1 16,4 0 0-16,11-4 0 15,6-1 0-15,0-3 1 16,15-3 0-16,14-4 15 15,12-6 18-15,9-5 6 16,13-7 0-16,9 0-6 0,5 0-15 16,21-14-18-16,-17-1-205 15,-17-3-597-15</inkml:trace>
  <inkml:trace contextRef="#ctx0" brushRef="#br0" timeOffset="81802.25">5007 11997 1363 0,'0'0'1015'16,"0"0"-700"-16,0 0-33 0,0 0-201 15,0 0-81-15,0 0-8 16,0 0 8-16,63 0 2 16,-17 0 4-16,-1-6 1 15,-7-14 2-15,-7-4-3 16,-9-7 2-16,-12 2-1 15,-10-3 8-15,0 5-4 16,-17 6-2-16,-14 8-9 16,-7 12-1-16,-6 1-10 15,-5 19-14-15,0 22-13 16,0 11 1-16,7 7-9 16,13 2 16-16,15-3 10 15,14-4 14-15,6-9 6 16,31-13 0-16,13-14 13 15,13-14 39-15,13-4 17 0,9-16-9 16,3-17 0-16,-1-2-24 16,-8-3-9-16,-15-1-14 15,-15 5-7-15,-18 8-5 16,-14 4 5-16,-9 10-4 16,-8 3-1-16,0 9 1 15,0 0-2-15,-13 0-10 16,-6 23-4-16,0 3 7 15,-4 9 5-15,7 2-4 16,3-1 5-16,5 3-13 16,-2-5-104-16,4-6-419 15,1-14-763-15</inkml:trace>
  <inkml:trace contextRef="#ctx0" brushRef="#br0" timeOffset="82221.52">5872 11369 760 0,'0'0'1990'0,"0"0"-1675"16,-139-76-215-16,101 64-65 15,14 12-35-15,15 19-48 16,9 20-169-16,0 16-290 16,0 9-40-16,13 2-82 15,5 3 361-15,-3-2 268 16,1-2 147-16,-1-3 340 15,4-6-191-15,-1-6 10 0,-1-10-39 16,2-8-78 0,-2-8-100-16,-1-7-50 0,-1-9-29 15,-3-8-1-15,1 0 6 16,3-15 45-16,1-13-9 16,3-8-35-16,-5-2-14 15,-3 2 4-15,-3 9-6 16,-5 8 0-16,-2 11 0 15,-2 6-7-15,2 2-90 16,4 6-57-16,0 14 70 16,1 2-115-16,4 3-61 15,0 2 73-15,2-6 69 16,3 2 20-16,-1-6 48 16,6-4-26-16,-6-7-149 0,-3-6-188 15</inkml:trace>
  <inkml:trace contextRef="#ctx0" brushRef="#br0" timeOffset="83236.55">6275 11947 1462 0,'0'0'543'0,"0"0"-241"0,0 0 58 16,0 0-57-1,0 0-133-15,0 0-127 0,0 0-43 16,-29-14-1-16,51 30 1 16,7-1 1-16,5-4 15 15,3-5 28-15,-1-6-11 16,-1 0-11-16,-8 0-4 16,-9-12 3-16,-11-6 0 15,-7-2-6-15,-9 3-8 16,-22 0-7-16,-7 7-11 15,-7 10-24-15,0 0-18 16,3 22-9-16,4 14 4 16,5 10 16-16,13 6 16 15,14 5 19-15,6-5 7 16,12-7 19-16,29-6 18 0,12-11 13 16,15-12 10-1,9-7-11-15,44-9-49 0,-19 0-138 16,-11-17-670-16</inkml:trace>
  <inkml:trace contextRef="#ctx0" brushRef="#br0" timeOffset="84068.23">7439 11506 1766 0,'0'0'694'0,"0"0"-366"15,0 0 1-15,0 0-227 16,0 0-102-16,0 0-8 16,0 0-86-16,-26 14 15 15,15 60 58-15,-4 32 21 16,-4-1 8-16,6-9 18 0,-3-16 21 15,6-24-4 1,-1 3-2-16,-2-2-11 0,3-14 4 16,4-13-5-1,4-12-7-15,2-12-11 0,0-6 7 16,0-14 47-16,2-28-2 16,17-38-43-16,4-49-14 15,3-30-6-15,-5 11-33 16,-10 36-16-16,-7 47-13 15,-4 38-9-15,0 3 30 16,0 2 28-16,0 6 4 16,0 10-3-16,0 6-21 15,-4 0-29-15,-3 26-51 16,-1 18 26-16,-4 17 66 16,1 14 21-16,-1 11 20 15,6 5 11-15,-1-4 26 16,3-5 13-16,2-19-10 0,2-11-18 15,0-16-1 1,0-12-8-16,0-10-12 0,0-8-8 16,0-6 1-16,0 0 7 15,0 0-21-15,11-16 0 16,0-3-515-16,-2-2-1082 0</inkml:trace>
  <inkml:trace contextRef="#ctx0" brushRef="#br0" timeOffset="103218.09">2072 13429 1818 0,'0'0'511'15,"0"0"-266"-15,0 0-24 16,-113-64 26-16,53 50-149 0,-9 10-96 16,-9 4-2-16,-11 10-56 15,-7 28 6-15,-4 20 5 16,-16 32 13-16,4 31 19 16,23 25-4-16,26-15 17 15,42-24 0-15,21-36 1 16,6-26 12-16,25 0 29 15,16 4-7-15,15-8 11 16,14-11-16-16,9-13-2 16,2-8 49-16,5-9-7 15,-6 0-25-15,2-8-27 16,-2-6-18-16,24-10 0 16,-22 4-274-16,-18-4-522 0</inkml:trace>
  <inkml:trace contextRef="#ctx0" brushRef="#br0" timeOffset="103395.35">2772 13766 1517 0,'0'0'1319'0,"0"0"-1126"15,0 0-141-15,0 0-52 16,0 0-239-16,0 0-490 0</inkml:trace>
  <inkml:trace contextRef="#ctx0" brushRef="#br0" timeOffset="103554.38">2763 14021 1345 0,'0'0'1602'16,"0"0"-1224"-16,0 0-232 15,0 0-80-15,0 0-39 16,0 0-18-16,0 0-9 16,-4 0-27-16,8 6-75 15,7 0-355-15,-6-2-520 0</inkml:trace>
  <inkml:trace contextRef="#ctx0" brushRef="#br0" timeOffset="104569.01">4009 13602 1224 0,'0'0'776'0,"0"0"-461"16,0 0-106-16,0 0 19 16,0 0-162-16,0 0-66 15,0 0-32-15,-34 66 18 16,26-2 14-16,-1 1 2 15,-3 2-1-15,1-9 0 16,1-3 6-16,-2-10-6 0,1-6 0 16,-3-9 0-1,3-10-1-15,5-10-57 0,2-10-45 16,4-10-48-16,0-30-32 16,17-10 58-16,10-14 77 15,4 1 39-15,-2 5 8 16,-4 8 51-16,-8 13 75 15,-1 14 24-15,-5 6-20 16,3 10-54-16,1 4-40 16,3 3-14-16,5 4-5 15,2 19 19-15,2 4 17 16,7 6-23-16,-1-1 2 16,6-6-12-16,-2-6-12 15,3-10-2-15,-2-6 3 16,-4-4-8-16,-8 0 14 0,-7-14 5 15,-5-9 14 1,-8 2 27-16,-6-5 14 0,0 0-27 16,-6 2-15-16,-13 2-12 15,-4 5-15-15,-1 6-6 16,-3 7 0-16,1 4-27 16,-1 6-14-16,-2 24 14 15,2 10 9-15,0 8 12 16,7 10 5-16,7 0 0 15,6 2 0-15,7-6 1 16,0-3-1-16,15-9 0 16,14-10-47-16,11-12-109 15,14-10-65-15,40-10-69 16,-12-14-176-16,-9-12-255 0</inkml:trace>
  <inkml:trace contextRef="#ctx0" brushRef="#br0" timeOffset="104916.9">4844 13833 168 0,'0'0'1040'16,"0"0"-765"-16,0 0-196 16,0 0-40-16,0 0 29 15,0 0-12-15,0 0 37 16,-17-3 38-16,5 3 22 15,-1 4-8-15,-5 2-19 0,0 0-6 16,0 2-13-16,-1 4-16 16,-4 2-10-16,1 4 4 15,-5 6-8-15,0 2 12 16,1 6-10-16,1 3-24 16,3 2-26-16,7 0-13 15,3-4-5-15,10-2-4 16,2-6-6-16,0-4 1 15,20-6-1-15,11-10-1 16,14-5 1-16,13 0-1 16,29-28-137-16,-14-2-335 15,-13-7-376-15</inkml:trace>
  <inkml:trace contextRef="#ctx0" brushRef="#br0" timeOffset="105264.32">5051 13904 884 0,'0'0'853'0,"0"0"-494"16,0 0-208-16,0 0-64 16,0 0-29-16,0 0-32 15,0 0-17-15,16 50-3 16,16-50 3-16,-2 0 3 16,-2-18 0-16,-7-6-2 15,-5-4 17-15,-11 0 41 16,-5 2 34-16,0 4-2 15,-11 4-2-15,-12 8 14 0,-4 6-28 16,-2 4-32-16,-2 10-25 16,0 20-6-16,2 12 2 15,4 8-13-15,10 4-4 16,13-4-4-16,2-1-2 16,13-15 0-16,18-10-36 15,12-12-85-15,6-12-52 16,6 0-111-16,35-24-56 15,-15-6-154-15,-5-3-246 0</inkml:trace>
  <inkml:trace contextRef="#ctx0" brushRef="#br0" timeOffset="105428.46">5682 13636 335 0,'0'0'1887'16,"0"0"-1524"-16,0 0-190 15,0 0 60-15,0 0-127 16,0 0-106-16,0 0-1 16,-109-77-217-16,115 87-107 15,-5 10-306-15,-1 0-608 0</inkml:trace>
  <inkml:trace contextRef="#ctx0" brushRef="#br0" timeOffset="105886.04">5711 13928 67 0,'0'0'1054'0,"0"0"-706"0,0 0-119 16,0 0 19-16,0 0-39 15,0 0-41-15,0 0-46 16,67-39-54-16,-56 14-40 16,-2 0 2-16,-2 0 4 15,-5 8 67-15,0 9 44 16,-2 5-12-16,0 3-71 15,3 0-53-15,2 10-9 16,7 10 0-16,6-2 0 16,5 0 1-16,3-4-1 15,8-8 0-15,-1-6 1 16,0 0 0-16,1-6 0 16,-6-13 8-16,-2-4-2 0,-7-4 4 15,-7 6-2 1,-12 1 28-16,0 5 62 0,-12 8-4 15,-15 7-28-15,-6 0-3 16,-1 0-29-16,-1 19-20 16,-1 8-14-16,5 7 5 15,6 6-5-15,10 2-1 16,8 1 0-16,7-5-8 16,2-4 8-16,23-6 1 15,6-6-1-15,10-9 0 16,7-4 0-16,44-5-100 15,-10-2-273-15,-4-2-486 0</inkml:trace>
  <inkml:trace contextRef="#ctx0" brushRef="#br0" timeOffset="106360.88">7100 13427 1644 0,'0'0'705'16,"0"0"-404"-16,0 0 23 15,0 0-59-15,0 0-151 16,0 0-80-16,0 0-23 15,-10 42 2-15,10 3-2 16,-4 2 1-16,-1 3-3 16,-1 3 1-16,-1-3 8 0,-2-2 3 15,2-2 0 1,3-8-3-16,0-6-6 0,1-6-11 16,3-6-1-16,0-3-61 15,-2-8-213-15,0-7-370 16,2-2-549-16</inkml:trace>
  <inkml:trace contextRef="#ctx0" brushRef="#br0" timeOffset="106593.38">7650 13331 2480 0,'0'0'655'15,"0"0"-408"-15,0 0-55 0,0 0-132 16,0 0-47-16,0 0-12 16,-5 134 1-16,-2-70-1 15,-1 0 11-15,1-4-11 16,-3 1-1-16,2-5 0 16,-7 20-37-16,3-14-309 15,1-12-693-15</inkml:trace>
  <inkml:trace contextRef="#ctx0" brushRef="#br0" timeOffset="107880.96">1725 15248 568 0,'0'0'1684'16,"0"0"-1149"-16,0 0-346 15,0 0-119-15,0 0-57 16,0 0-13-16,-9 18-67 16,9 57 39-16,0 42 19 15,0 36 9-15,-6 7 42 16,-6-29 0-16,1-35-2 16,5-38-16-16,-2-4-23 15,4 4 1-15,0 4-2 0,-5-4-183 16,0-17-445-16,2-27-632 15</inkml:trace>
  <inkml:trace contextRef="#ctx0" brushRef="#br0" timeOffset="108231.06">1885 15252 2237 0,'0'0'648'0,"0"0"-428"15,0 0-136-15,0 0-57 16,0 0-27-16,0 0-33 0,0 0 21 16,132 60 12-1,-67-8 1-15,1 8 8 0,-5 6 0 16,-11 1-7-16,-9 3 37 16,-14 2 27-16,-12-5-20 15,-11 0-12-15,-4-4 5 16,-9-5 0-16,-17 0-19 15,-10-8-4-15,-6-2-1 16,-11-8-3-16,-8-9-1 16,-5-2-10-16,-8-5 5 15,-2 0-6-15,0-6 1 16,3-6-1-16,6 2-6 16,14-5-14-16,15-3-19 0,20-2-37 15,11-4-189 1,7 0-558-16</inkml:trace>
  <inkml:trace contextRef="#ctx0" brushRef="#br0" timeOffset="108382.11">2627 15701 2376 0,'0'0'521'0,"0"0"-454"16,0 0-43-16,0 0-24 15,0 0-242-15,0 0-457 0</inkml:trace>
  <inkml:trace contextRef="#ctx0" brushRef="#br0" timeOffset="108530.99">2645 16034 1151 0,'0'0'1400'0,"0"0"-827"15,0 0-332-15,0 0-60 16,0 0-100-16,0 0-59 15,0 0-22-15,-95-4-184 16,110 22-349-16,-2-10-175 0</inkml:trace>
  <inkml:trace contextRef="#ctx0" brushRef="#br0" timeOffset="108890.55">3621 15716 1160 0,'0'0'1029'0,"0"0"-712"15,0 0-116 1,0 0-104-16,0 0-67 0,0 0 28 16,0 121-6-16,0-62-26 15,0 0-17-15,0-1-8 16,0-1-1-16,-7-11-101 15,-10 2-152-15,1-12-262 16,1-22-334-16</inkml:trace>
  <inkml:trace contextRef="#ctx0" brushRef="#br0" timeOffset="109231.29">3773 15896 1237 0,'0'0'671'0,"0"0"-385"0,0 0-104 16,0 0-67-1,0 0-81-15,0 0-24 0,0 0-2 16,144 31-8-16,-97-12 0 16,5-10 0-16,-6-6 0 15,-4-3 6-15,-7-3-6 16,-14-15 0-16,-14-4 12 16,-7-1 0-16,0-4-2 15,-20-3 86-15,-7 10 12 16,-2 3-7-16,0 4-19 15,0 13-22-15,5 0-16 16,-3 13-20-16,3 10-9 16,-1 12-3-16,7 8-10 15,7 4-1-15,11 3-1 16,0-3-1-16,15 2-42 0,22-10-162 16,40-6-111-1,-8-11-173-15,1-18-288 0</inkml:trace>
  <inkml:trace contextRef="#ctx0" brushRef="#br0" timeOffset="109930.32">4584 15875 707 0,'0'0'1090'0,"0"0"-525"16,0 0-299-16,-165-54 0 16,101 54-58-16,3 16-82 15,10 22-51-15,7 10-38 16,19 6-30-16,11 3-6 0,14-4-1 15,7-4-1 1,22-11-15-16,9-12-87 0,4-16-34 16,4-10 25-16,4 0 12 15,1-24-24-15,-2-12 9 16,-3-4 53-16,-5-4 39 16,-10 0 23-16,-8 8 2 15,-10 5 7-15,-9 12 77 16,-4 6 66-16,0 8-8 15,0 5-69-15,0 0-54 16,0 18-21-16,5 1 2 16,4 6-2-16,4-1-2 15,3-2-26-15,1-11-11 16,4 0 12-16,-1-11 16 16,-1 0 11-16,-3-5 0 0,0-8 0 15,-7-4 1-15,-5 3 5 16,-4 5-4-16,0 0 7 15,0 5-2-15,0 4 5 16,-8 0-4-16,-2 3-8 16,2 13 0-16,1 4 0 15,5 1 0-15,2 4-1 16,0-7 0-16,4 0-1 16,11-6-5-16,8-2-1 15,2-10-1-15,4 0 8 16,0 0-8-16,2-10-33 15,-4-4-42-15,-1-2-54 16,-4 2-63-16,-1-4-144 0,-4 0-158 16,-8-8 165-1,-2-5 139-15,-7-2-7 0,0-8-381 16,0 1 363-16,-18 0 224 16,-2 4 92-16,-2 9 577 15,1 10-323-15,6 9-50 16,3 4-12-16,8 4-131 15,4 0-103-15,0 0 14 16,0 0-9-16,0 8-26 16,14 0-21-16,1 8-8 15,-1 0-138-15,-1-2-727 0</inkml:trace>
  <inkml:trace contextRef="#ctx0" brushRef="#br0" timeOffset="110315.02">5248 15949 1743 0,'0'0'927'16,"0"0"-689"-16,0 0-166 16,0 0-54-16,0 0-10 15,131 0-7-15,-73 0-1 16,-3-7-1-16,-5-12-23 15,-8-6-5-15,-13-4 22 16,-13-1 7-16,-13 2-1 16,-3 0 1-16,-17 11 7 0,-19 7 32 15,-8 10 25-15,-5 0 10 16,-2 23-8-16,2 13 3 16,5 4-11-16,7 10-18 15,16 0-23-15,9 3-11 16,12 1-6-16,0-10 2 15,25-8-1-15,10-5 0 16,14-14 1-16,14-11-2 16,26-2-26-16,44-4-181 15,-14-14-167-15,-8-4-834 0</inkml:trace>
  <inkml:trace contextRef="#ctx0" brushRef="#br0" timeOffset="110707.31">6809 15527 755 0,'0'0'1771'0,"0"0"-1219"15,0 0-368-15,0 0-43 16,0 0-83-16,0 0 37 16,-11 172-35-16,11-92-39 15,0-3-15-15,0-2-6 16,4-10-76-16,-1 13-175 16,-3-21-247-16,0-14-250 0</inkml:trace>
  <inkml:trace contextRef="#ctx0" brushRef="#br0" timeOffset="110917.6">7429 15458 2252 0,'0'0'739'0,"0"0"-592"16,0 0-36-16,-40 130 5 15,40-57-62-15,0 7-34 16,0 8-20-16,0-4-5 16,-7 25-168-16,-9-21-197 15,-1-24-502-15</inkml:trace>
  <inkml:trace contextRef="#ctx0" brushRef="#br0" timeOffset="111497.25">8164 15521 2074 0,'0'0'712'15,"0"0"-503"-15,0 0-62 16,-120 8-35-16,86 34-68 0,1 8-26 15,4 14-12 1,2 7-5-16,10-2 5 0,5-2-6 16,8-10 0-16,4-8-39 15,2-13 7-15,20-16 20 16,12-12 11-16,11-8 1 16,3 0 1-16,10-28 5 15,0-7 12-15,0-5 17 16,-7-1 0-16,-8-2 18 15,-12 5 19-15,-12 5 28 16,-8 4 23-16,-5 3-16 16,-6 4-26-16,0 0-27 0,0 4-23 15,0-1-16 1,0 6-4-16,-3-1-10 0,-1 6 7 16,0-2-2-16,-2 5 0 15,2-2 1-15,0-2 2 16,2 4-8-16,-3-5 1 15,1 2 3-15,0-5-4 16,-1 4 4-16,-4-1-5 16,0 1 1-16,-4 0 0 15,-5 1-1-15,-7 3 1 16,-4 1 0-16,-2 0-1 16,-2 4 0-16,2 0-1 15,1 4-18-15,6 8-97 16,-4 2-184-16,10-4-434 15,4-1-774-15</inkml:trace>
  <inkml:trace contextRef="#ctx0" brushRef="#br0" timeOffset="154323.03">11435 9408 1950 0,'0'0'608'0,"0"0"-482"0,0 0-88 16,0 0-23-16,-113-74-7 16,90 64-7-16,0 2-1 15,-6 4 0-15,-8 4-27 16,-15 0-15-16,-14 14-12 16,-32 30 8-16,-31 29 25 15,6 5 14-15,13 4 7 16,6 16 1-16,24 16 0 15,0 41-1-15,13 24 27 16,38-15-9-16,29-24-12 16,2-40 13-16,23-24 57 15,6-17-15-15,11-4 20 16,36 9 7-16,44 11-15 16,57-4-15-16,24-25 29 15,-3-30 15-15,-15-16-27 0,-31-25-15 16,-32-7-23-16,-26 0 25 15,-24-1-43-15,-14-9-11 16,6-8-3-16,3-13-5 16,2-18 0-16,-9-26 0 15,-13-36 0-15,-23-32-2 16,-19-3-5-16,-5 31-55 16,-20 43-44-16,-7 46-24 15,-6 8 26-15,-14-4 31 16,-16-2 1-16,-12 0-22 15,-12 9 0-15,-2 9-6 16,1 11 32-16,11 4 23 16,10 7 2-16,9 5 3 0,8 4-27 15,7 7-6-15,-9 8-18 16,12 12 18-16,7 0-616 0</inkml:trace>
  <inkml:trace contextRef="#ctx0" brushRef="#br0" timeOffset="155121.89">11324 9779 1964 0,'0'0'667'0,"0"0"-462"16,0 0-128-16,0 0-45 16,0 0-32-16,0 0-14 15,0 0-51-15,-85 54 30 16,35 13 28-16,-7 9 6 16,-1 8 0-16,-2 0 1 15,6 1 8-15,3-9-7 16,7-10 11-16,8-16 20 0,11-16-15 15,13-14-11-15,5-12-5 16,7-8-1-16,0-12 8 16,38-46 22-16,21-44-8 15,3-6-13-15,-2 5-6 16,-6 15-3-16,-18 27-28 16,2 2 16-16,-2-1 11 15,-11 13 1-15,-8 15 0 16,-9 14 0-16,-2 8-1 15,-2 10 0-15,3 1-32 16,1 35-48-16,10 31 47 16,0 42 22-16,6 35 12 15,-1-5 6-15,-8-28 52 0,1-34 3 16,-3-33-9-16,3 0-14 16,-1 1-7-16,1-1-8 15,-3-15-14-15,-13-16-9 16,0-9-317-16,-6-4-421 0</inkml:trace>
  <inkml:trace contextRef="#ctx0" brushRef="#br0" timeOffset="155277.47">10913 10262 1879 0,'0'0'680'15,"0"0"-556"-15,0 0-84 0,0 0-22 16,0 0 15-1,139 3 2-15,-70-3-17 0,24 0-18 16,-14 9-25-16,-19-2-749 16</inkml:trace>
  <inkml:trace contextRef="#ctx0" brushRef="#br0" timeOffset="156455.64">15278 9632 1913 0,'0'0'479'16,"0"0"-414"-16,0 0-37 16,0 0-16-16,-35-117-3 15,16 105-9-15,2 6 0 16,-8 6 0-16,-10 0-48 15,-14 14-33-15,-33 34-24 16,-30 38 34-16,-23 43 35 16,0 23 36-16,22 15 34 15,35-7-7-15,32-18 26 16,23-25 11-16,16-29-33 16,7-25 10-16,18-8-1 0,27 1 42 15,34 4 7-15,54-10-7 16,56-28-17-16,25-22 38 15,-6-30-27-15,-25-26-3 16,-42-8-19-16,-29 2-24 16,-30 5-5-16,-22 7 5 15,-11-6-18-15,2-30-6 16,-10-42-6-16,-20-40-7 16,-21-5-20-16,-8 33-46 15,-24 43-35-15,5 45 4 16,-8 12 17-16,-11-2 12 15,-14 0 2-15,-19 3-17 16,-7 9-4-16,-2 11 23 16,6 9-15-16,6 8 39 15,11 2 26-15,-14 12-25 0,16 7-23 16,5-2-627-16</inkml:trace>
  <inkml:trace contextRef="#ctx0" brushRef="#br0" timeOffset="156644.1">15124 9629 1962 0,'0'0'260'15,"0"0"-173"-15,0 0-51 16,0 0-36-16,0 0-5 16,3 133 4-16,-3-66 0 15,0 13 0-15,-3 7 1 0,-12 5 1 16,-3-2 25-16,-7-1 12 15,-12 9-38-15,6-22-163 16,2-26-720-16</inkml:trace>
  <inkml:trace contextRef="#ctx0" brushRef="#br0" timeOffset="157087.66">15199 9781 355 0,'0'0'1735'15,"0"0"-1424"-15,0 0-216 16,19-106-58-16,8 102-33 16,6 4-4-16,8 3-13 0,-1 20-8 15,-5 6-6 1,-4 8 14-16,-10 1 5 0,-10-2 7 16,-11-1 0-16,0-3-6 15,-11-8 7-15,-14-2 0 16,-6-6 0-16,-2-6 2 15,1-6 6-15,6-4-2 16,7 0 1-16,9 0 2 16,5 0 11-16,5 0-9 15,0 0-3-15,13 0-8 16,16 8 0-16,7 8 0 16,1 4 7-16,-2 7 1 15,-8 9-7-15,-10-1 8 16,-11 7-8-16,-6 1 15 15,-4-3-10-15,-25 0 5 0,-13-6 1 16,-14-8 1-16,-6-10 15 16,-5-10 1-16,3-6-16 15,5 0-13-15,14-12-26 16,16-4-6-16,29-10 5 16,23 5-13-16,22-6-229 0</inkml:trace>
  <inkml:trace contextRef="#ctx0" brushRef="#br0" timeOffset="157670.56">19186 9768 1892 0,'0'0'580'16,"0"0"-246"-16,-102-111-194 15,53 75-113-15,0 8-27 16,-4 10-42-16,-3 10-14 0,-7 8 3 15,-8 4 17 1,-7 28-25-16,-7 16-61 0,-6 14 77 16,-14 32 17-16,-9 35 1 15,6 39 14-15,18 4 13 16,41-16 0-16,38-35 27 16,11-46 25-16,29-17 19 15,36-1 10-15,51 4-4 16,69-1 37-16,40-12 4 15,13-32-30-15,-11-16 5 16,-39-35 5-16,-17-18-33 16,-44 0-29-16,-38 0 2 15,-35 7-14-15,-23-5-11 16,-4-29-12-16,-18-48 8 16,-14-44-9-16,-40 11 0 0,-17 28-46 15,-5 52-16-15,1 39-56 16,-15 2 48-16,-15 3 4 15,-10 11-63-15,3 15 23 16,9 11 34-16,-17 19 23 16,24 7-122-16,13 3-2128 0</inkml:trace>
  <inkml:trace contextRef="#ctx0" brushRef="#br0" timeOffset="157905.84">18953 9968 2020 0,'0'0'636'0,"0"0"-386"0,-119-59-173 15,57 56-64-15,-7 3-13 16,-11 30-42-16,-2 20-13 16,10 14 9-16,11 10 19 15,22 6 15-15,21 0 6 16,18-5 6-16,51-8 0 15,81-8 22-15,68-15 59 16,-18-14-81-16,-12-21-266 0</inkml:trace>
  <inkml:trace contextRef="#ctx0" brushRef="#br0" timeOffset="158764.94">21854 9689 1945 0,'-116'-14'562'16,"2"7"-449"-16,41 7-85 16,10 0-28-16,-11 19-19 15,-3 18-27-15,-6 13 20 16,14 13 18-16,7 30-21 16,12 37-12-16,21 39 12 15,25 15 29-15,16-7 33 16,52-24-5-16,38-36 2 15,41-16 95-15,47-23-19 16,46-28 0-16,31-28 12 16,21-22-6-16,-3-29-17 15,-19-32-8-15,-25-16-16 0,-40-11-41 16,-53 8-3-16,-51 11 0 16,-39 12-12-16,-18-22-3 15,-4-37-6-15,-18-42-6 16,-14-19-16-16,-8 35-31 15,-27 42 38-15,-3 47 8 16,-13 20-77-16,-36-10-22 16,-52 1 26-16,-56-2 26 15,-17 7-23-15,10 14-77 16,49 7 94-16,51 8 15 16,24 8-3-16,7 0 3 15,-10 6-31-15,-6 18-1 16,-6 4 31-16,-7 11 13 0,27-6-83 15,15-11-1290-15</inkml:trace>
  <inkml:trace contextRef="#ctx0" brushRef="#br0" timeOffset="159152.97">22399 9821 669 0,'0'0'1554'0,"0"0"-1183"16,-104 109-253-16,59 5-88 16,16 38-30-16,13-3 0 15,16-29 6-15,0-39 6 0,1-30 12 16,10 3-5-16,-4 2-19 15,-7-1-147-15,0-21-390 16,-3-20-1085-16</inkml:trace>
  <inkml:trace contextRef="#ctx0" brushRef="#br0" timeOffset="159471.25">22348 9779 2362 0,'0'0'360'0,"0"0"-242"16,0 0-73-16,205 8-45 0,-89 30-12 15,-9 9 0 1,-21 5 12-16,-34 0 9 0,-12 9 4 16,-13 6 5-16,-27 4-6 15,-22-2 0-15,-59 6 3 16,-46-3 6-16,1-14-2 15,9-14 1-15,22-18-10 16,32-14-4-16,8-1-5 16,8-3 1-16,20-7-1 15,12-1 9-15,15 0-10 16,0 0-1-16,49-22-9 16,-5-4-289-16,7-3-2086 0</inkml:trace>
  <inkml:trace contextRef="#ctx0" brushRef="#br0" timeOffset="172104.03">10167 10126 1030 0,'0'0'943'16,"0"0"-648"-16,0 0-187 15,0 0 45-15,0 0 77 16,-53-14-8-16,48 12-42 16,1 0-33-16,-1 0-19 15,-6 2 0-15,-7 0-28 16,-9 0-59-16,-8 0-29 0,-7 0-2 16,-10 0-10-16,1 6 1 15,-4-1 0-15,-1-4 0 16,0-1 0-16,0 0 7 15,2-6-7-15,4-12-1 16,0-6 0-16,0-6-1 16,0-4-14-16,-3-6-10 15,2-4-8-15,-3-2-6 16,3-2 1-16,2-2 4 16,2-4-2-16,3-7-11 15,3-7 5-15,6-6-3 16,4-9-37-16,6-1 24 15,5 0-8-15,9 2 18 16,4 6 9-16,7 3-18 16,0 5 23-16,11 4 14 0,14-2-17 15,6-4 11-15,6 2 25 16,4 0 1-16,3 5-16 16,2 9-23-16,-5 10 14 15,-1 10 24-15,-1 10-1 16,-1 7 2-16,-2 6-2 15,7 3-5-15,9 4 6 16,1 2 1-16,8 2 1 16,1 0 0-16,3 0 8 15,-1 12 21-15,1 3-1 0,-3 4-14 16,-4 1-6 0,-2 0 0-16,-6 0-8 0,0 1 5 15,-8 4 11-15,1 0 16 16,-3 6 6-1,5 1 4-15,-3 4-1 0,2 5-14 16,1-3-4-16,-3 2-3 16,-4-2-1-16,-4-2-5 15,-3-3 0-15,-3 0 4 16,-1-1 2-16,-2-2-1 16,-3 0-4-16,1 1 5 15,-2-1-9-15,0 0 9 16,-3-3-3-16,-1 3-5 15,1-5 4-15,-5-3 1 16,-2-2-6-16,-1-2-3 0,-2-3-3 16,-1-4-5-16,-3-3 0 15,4 2 0-15,-4-1-1 16,-2 0-1-16,0 7 0 16,-2 6-98-16,-4 18-176 15,-19-1-300-15,1-12-715 0</inkml:trace>
  <inkml:trace contextRef="#ctx0" brushRef="#br0" timeOffset="172636.64">10358 9276 1257 0,'0'0'607'0,"0"0"-386"15,0 0-27-15,0 0 80 16,0 0-37-16,0 0-58 16,0 0-16-16,0-4-13 15,0 2-8-15,0 2-89 0,0 0-35 16,0 0-10-16,6 0-8 16,17 10 0-16,18 9 1 15,15 0 17-15,15 3 12 16,9 1 7-16,2-5-13 15,-3-5-7-15,-12-3 5 16,-14-1-11-16,-15-4-5 16,-13-2-5-16,-12-3 0 15,-9 1 5-15,-2-1 10 16,-2 0 23-16,0 0-1 16,0-12 1-16,2-17-24 15,2-18-14-15,-4-30-1 0,0-36-17 16,0-32-28-16,0 1-28 15,-12 36-256-15,-10 32-620 0</inkml:trace>
  <inkml:trace contextRef="#ctx0" brushRef="#br0" timeOffset="174602.1">18164 3685 674 0,'0'0'1190'0,"0"0"-835"16,0 0-67-16,0 0 31 15,0 0-7-15,0 0-153 16,-42-50-148-16,42 97-11 0,0 17-2 15,0 32 2 1,8-4 7-16,1 2 18 0,-2-1 2 16,0-23 2-16,-3 4-5 15,3-10-6-15,-3-9-11 16,3-10-7-16,2-7-14 16,0-9-140-16,-1-11-144 15,-1-10-237-15,-5-8-295 0</inkml:trace>
  <inkml:trace contextRef="#ctx0" brushRef="#br0" timeOffset="175333.12">18313 3645 2061 0,'0'0'511'15,"0"0"-359"-15,0 0 63 16,0 0-46-16,0 0-64 16,0 0-24-16,152-26-11 15,-79 22-38-15,14 2-10 16,7 2-14-16,24 0-8 16,20 0 8-16,-9 0 37 15,-13 0-14-15,-16 0-16 16,-22 0-7-16,7 0 5 15,4 0 2-15,-13 0 5 16,-16 0-8-16,-11 0-3 0,-9 0-9 16,-9 0 0-1,-2 0 0-15,-4 0 0 0,-1 0 0 16,-2 0 0-16,-4 0 6 16,-7 0-6-16,-2 0 6 15,-4 0-5-15,-3 0 5 16,-2 0-4-16,2 0 4 15,-2 0-5-15,0 0 6 16,0 0-6-16,3 0 7 16,-3-2 1-16,2 2-2 15,0-2-1-15,-2 2-5 16,0 0 0-16,0 0-1 0,0 0-1 16,0 0-17-1,0 0-3-15,0 12-7 0,0 10 28 16,-4 11 1-16,-3 7 5 15,5 8 0-15,2 8 15 16,0 6 9-16,0 4-9 16,11 4-1-16,6 0-2 15,3-5 1-15,3-3-4 16,0-4-6-16,-5-2 3 16,3 0-1-16,-3-5-4 15,-5 1-1-15,-2-6-4 16,1-4 6-16,-5-4-7 15,-3-6 0-15,0-8-1 16,0-8 1-16,-1-4 0 16,-3-6 0-16,2-3-1 0,-2-3 0 15,0 0 0-15,0 0-49 16,-7 0-182-16,-12-3-472 16,-2-9-813-16</inkml:trace>
  <inkml:trace contextRef="#ctx0" brushRef="#br0" timeOffset="180182.96">9157 7519 2264 0,'0'0'633'15,"0"0"-485"-15,0 0 50 0,0 0-50 16,-135-17-72-16,114 34-32 16,6 16-23-16,1 11-5 15,8 9 1-15,4 4-7 16,2 5-1-16,2-3-3 15,21-9-5-15,10-13 0 16,9-15 8-16,12-15 3 16,4-7 0-16,4-25-10 15,-6-15 7-15,-10-10-8 16,-15-4 7-16,-12-4-7 16,-17-2 13-16,-2 0 1 15,-21 3 6-15,-14 11 13 16,-5 10-10-16,-2 12-9 0,-3 15-13 15,5 7-2-15,5 2 0 16,8 0-1-16,9 13-15 16,9 5-97-16,9 10-118 15,0-3-328-15,2-9-367 0</inkml:trace>
  <inkml:trace contextRef="#ctx0" brushRef="#br0" timeOffset="190214.67">10005 7257 1749 0,'0'0'312'0,"0"0"-131"16,0 0-6-16,0 0-44 15,0 0-6-15,0 0 48 16,6-86 9-16,-6 86-19 15,0 0-15-15,0 0-38 16,0 0-28-16,0 0-29 0,-9 4-20 16,-9 15-18-16,-13 18-6 15,-14 13 0-15,-10 11-3 16,-10 14 0-16,-3 7 7 16,-9 5-2-16,4 1 19 15,-1-1-5-15,5 2 1 16,3-7-10-16,5-7-2 15,8-8-8-15,9-15-5 16,10-6-1-16,9-17-1 16,10-11 0-16,6-6 0 15,7-8 0-15,2-4 0 16,0 0-23-16,4 0-112 16,37-26-130-16,-4-4-444 0,3-8-666 15</inkml:trace>
  <inkml:trace contextRef="#ctx0" brushRef="#br0" timeOffset="190746.26">9963 7546 1392 0,'0'0'898'0,"0"0"-552"16,0 0-207-16,-114 0 78 15,91 4-47-15,6 18-95 16,5 10-39-16,3 8-7 15,5 8 8-15,4 4-6 16,0-2-10-16,7-6-9 16,15-5 9-16,12-9 2 15,5-10 8-15,13-9 2 16,4-8 0-16,2-3-4 16,-3-6-8-16,-6-15-15 15,-3-7-5-15,-7-4 1 0,-8-6 7 16,-4-8 0-16,-12-2 0 15,-10-4 0-15,-5 0 22 16,-3 3 11-16,-19 8-3 16,-9 6-6-16,-6 11-6 15,-2 8-12-15,-6 10-6 16,1 6-9-16,0 0-1 16,5 0 1-16,10 5-9 15,10 6-92-15,15 15-101 16,4-2-276-16,0-4-365 0</inkml:trace>
  <inkml:trace contextRef="#ctx0" brushRef="#br0" timeOffset="204360.16">12001 9262 2165 0,'0'0'562'16,"0"0"-438"-16,0 0 77 15,0 0 8-15,0 0-84 16,58-116-75-16,-14 83-31 16,14-1-7-16,13 1 3 15,30-12 6-15,35-5 5 16,38 0 2-16,15 4-8 0,7 10 1 15,-5 16-6-15,-8 12 3 16,4 8-3-16,-2 10 0 16,-13 20 21-16,-10 10-21 15,-10 2 39-15,-11 4-38 16,-6-4-4-16,-25-5 26 16,-24-9-17-16,-18-4-20 15,-10-4 12-15,-1 6-7 16,1 4-5-16,-2 3 0 15,-13-4-1-15,-17-3 0 16,-6-6 1-16,-7-4 0 16,-6-5 0-16,0-2 0 15,-5-7 0-15,0 0 5 0,-2-2-6 16,0 0 6 0,0 0-6-16,-6-8-96 0,-13-5-439 15,0-8-644-15</inkml:trace>
  <inkml:trace contextRef="#ctx0" brushRef="#br0" timeOffset="204728.13">14713 8707 1077 0,'0'0'1551'0,"0"0"-1006"16,0 0-436-16,0 0 71 15,0 0-129-15,0 0-32 16,37 110 5-16,5-62 6 16,8 2 5-16,6 1-5 15,-3-4 1-15,0 2 4 16,-6-4-11-16,-7-1-6 15,-11-1-6-15,-11-5-6 16,-11-2 0-16,-7 2 1 16,-18 0 5-16,-27 3 5 0,-15 2 5 15,-13 0-7-15,-7-3-4 16,1-7-10-16,10-6-1 16,9-10-2-16,0-12-194 15,16-5-409-15,13 0-953 0</inkml:trace>
  <inkml:trace contextRef="#ctx0" brushRef="#br0" timeOffset="206392.56">12852 7850 1147 0,'0'0'1234'0,"0"0"-681"16,0 0-288-1,0 0 7-15,0 0-119 0,0 0-109 16,0 0-44-1,-22 35 1-15,24 15 5 0,7 8-5 16,-3 8 7-16,-4 1 5 16,1-2 29-16,-3-3-7 15,0-8-22-15,0-7-12 16,0-11 1-16,0-8 5 16,0-10-6-16,3-5 0 15,-1-8 0-15,0-5-1 16,2 0 0-16,1-22-85 15,1-10-489-15,-6-5-1635 0</inkml:trace>
  <inkml:trace contextRef="#ctx0" brushRef="#br0" timeOffset="213374.14">13728 7838 370 0,'0'0'1271'0,"0"0"-792"16,0 0-400-16,0 0 65 0,0 0 50 16,-7 0-11-16,-2 15-60 15,-9 6 16-15,-6 13 31 16,-10 7-24-16,-11 9-42 16,-5 2-51-16,-8 6-29 15,-7 2-2-15,-7 2 2 16,-3 7-3-16,-6 3-4 15,2 5 10-15,-4-2-17 16,5 0 1-16,9-3 5 16,6-11-4-16,13-8-3 15,7-13-1-15,12-12-8 16,11-10 1-16,8-8 0 16,6-6-1-16,6-2-2 15,0-2-68-15,6 0-82 16,48-34-146-16,-2-2-348 0,-2-5-557 0</inkml:trace>
  <inkml:trace contextRef="#ctx0" brushRef="#br0" timeOffset="213845.96">13788 8219 1987 0,'0'0'578'0,"0"0"-460"16,0 0 30-16,0 0 40 16,0 0-65-16,0 0-78 15,0 0-9-15,-110 106 19 16,95-62-19-16,3 3-11 15,10-3-10-15,2-4-6 16,8-3-3-16,20-10-4 16,13-7-1-16,9-8 11 15,10-12-1-15,6 0-5 16,-7-9 0-16,-3-16 0 16,-9-3 0-16,-13-6 6 15,-12-4-6-15,-13-4 4 0,-9-4 8 16,0-3 23-16,-27 3-7 15,-11 6-16-15,-5 8-6 16,-5 10 15-16,-2 11-9 16,6 9-7-16,1 2-10 15,10 0-1-15,9 4-1 16,8 9-11-16,10 1-100 16,8 5-141-16,18-8-275 15,4-5-320-15</inkml:trace>
  <inkml:trace contextRef="#ctx0" brushRef="#br0" timeOffset="-179765.08">15307 11218 1185 0,'0'0'965'0,"0"0"-601"0,0 0-154 15,0 0 74-15,-33-15-46 16,33 15-75-16,-2 0-58 16,0 0-36-16,-1 0-19 15,1 0 8-15,0 0-17 16,2 0-22-16,-2 12-10 16,2 10 5-16,-4 10 10 15,-4 11-5-15,-5 2 8 16,-3 7-4-16,-3 3 1 15,-4-1-3-15,-2-2-6 0,1-4-3 16,0-4 0 0,-3-2-3-16,-2 1 6 0,-6-3 0 15,-6-1-3-15,-4 1 0 16,-7 2 1-16,-3-7 4 16,0-3-7-16,-5-4-8 15,0-3 7-15,-5-6-3 16,-4-1-5-16,-2-1 8 15,-10-2-9-15,-1 0-1 16,-9 1 0-16,-3 0 0 16,-1-2 0-16,1 1 0 15,1-1 1-15,5-4 0 16,1 1 0-16,0-5 0 16,0-2-1-16,0-4 0 15,1 0 0-15,0 0-10 0,0-2-2 16,-1-11 4-1,-2 0 0-15,0-5 3 0,3-1-23 16,-2-2-10-16,4-5 9 16,3-1 21-16,6 0 3 15,6-2-10-15,4 1-25 16,5-2 10-16,2 2 10 16,4-4-2-16,3-2 1 15,0 0-1-15,0-2-1 16,4 2 3-16,2-2-6 15,3-1 2-15,5 3 1 16,0 0 3-16,4 1-6 16,2-4 10-16,2-1-4 15,-1-2 8-15,1-2-26 16,6 2 9-16,-2 3 10 0,2 3-5 16,3 2-5-16,5 7-2 15,-1 2 4-15,5 4 6 16,3 7 7-16,3 1 4 15,1 5 10-15,-1 0-5 16,5 2 5-16,0 2 1 16,0-1-1-16,0 3 0 15,0-1 0-15,0 1 1 16,0 0 0-16,0 0 0 16,0 0-1-16,0 0 1 0,0 0-1 15,-3 0-12 1,1 0-5-16,0 1-3 0,-2 18-32 15,-3 6 40-15,1 13 13 16,-6 1 0-16,1 8 21 16,0-1 2-16,-2 0 8 15,2 1-4-15,1-3-13 16,2-3-8-16,1-7-5 16,5-3-1-16,2-12-70 15,11-9-431-15,5-10-199 0</inkml:trace>
  <inkml:trace contextRef="#ctx0" brushRef="#br0" timeOffset="-179574.2">11567 11075 1942 0,'0'0'638'15,"0"0"-519"-15,0 0-13 16,0 0 7-16,0 0-69 15,166 50 8-15,-85-20 30 16,8 4-25-16,7-2-25 16,39 16-32-16,-23-8-90 15,-25-10-644-15</inkml:trace>
  <inkml:trace contextRef="#ctx0" brushRef="#br0" timeOffset="-174715.81">2934 6046 1475 0,'0'0'1287'0,"0"0"-959"16,0 0-98-16,0 0-34 15,0 0-85-15,0 0-68 16,-62 51-29-16,38 5-13 16,0 7 0-16,-5 9 6 15,0 7-5-15,0-4 5 0,2-2-1 16,4-7-1-16,4-11-5 15,5-10-1-15,5-15 0 16,5-10-1-16,4-13-3 16,0-7 5-16,0-13 13 15,17-31 14-15,17-36-12 16,-2-6-13-16,3-12 2 16,1-5-4-16,-7 19-1 15,0-2-1-15,-8 15 1 16,-5 21 0-16,-7 19 0 15,-3 12 1-15,-6 13 0 16,0 6-1-16,0 0-5 16,0 21-22-16,0 19 5 0,-10 16 18 15,-13 16 5 1,-5 10 7-16,-1 4 2 0,-5-6 0 16,5-5-3-16,5-13-5 15,6-14-1-15,5-14-1 16,5-12 1-16,6-12-1 15,2-8 1-15,0-2 12 16,0-14 15-16,10-24 6 16,11-19-21-16,11-14-12 15,4-9 0-15,4-3-6 16,-5 9 0-16,-8 14 5 16,-6 14-6-16,-8 18 7 15,-9 12 0-15,-2 10 0 16,-2 6 0-16,0 0-15 15,0 25-39-15,-9 19 26 0,-14 14 22 16,-5 17 6 0,-6 7 8-16,-1-2 2 0,2-5-8 15,4-9 5-15,3-12-5 16,7-12 7-16,6-10-3 16,6-11 0-16,3-10-6 15,2-4 2-15,2-6 4 16,0-1 1-16,0 0-4 15,0 0-3-15,6-8-136 16,11-10-500-16,4-6-913 0</inkml:trace>
  <inkml:trace contextRef="#ctx0" brushRef="#br0" timeOffset="-172582.7">3273 6240 1026 0,'0'0'1240'0,"0"0"-1031"15,0 0-106-15,0 0 77 16,-138 7-16-16,107 5-34 16,4 5-41-16,5 10-56 0,0 4-17 15,6 5-1 1,5 7 5-16,7-3-7 0,4 1-4 15,0 0 3-15,15-5-5 16,10-2-7-16,8-5 0 16,3-4 0-16,7-6 1 15,1-8 8-15,0-5 0 16,5-6-2-16,1 0-5 16,-2-10 8-16,2-9 1 15,-4-11-1-15,-3-1 2 16,-8-7-2-16,-6-1 7 15,-9-4 8-15,-8-1 16 16,-12-3 11-16,0 1-17 16,-5 2 2-16,-17 4 8 15,-7 4-1-15,-6 8-17 0,-3 4-14 16,-3 8-7-16,-3 4-5 16,-1 6-1-16,0 4-2 15,0 2-5-15,5 4-4 16,-1 19-4-16,3 13 5 15,-1 8-1-15,3 7 11 16,10 5 0-16,6 4-1 16,14-3 0-16,6-3 0 15,9-4 1-15,20-8-8 16,8-4 7-16,10-9-1 16,4-10 2-16,5-6 2 15,4-13-1-15,0 0 5 0,1-9 2 16,-3-14-7-16,-8-8 8 15,-2-5 0-15,-11-3-1 16,-8-5 2-16,-8-5-9 16,-15-4 0-16,-6-2 5 15,0-4-5-15,-22 1 1 16,-12 8-1-16,-3 6 5 16,-3 12-6-16,-8 12 0 15,1 12-5-15,1 8-6 16,-1 0 4-16,0 13-2 15,8 16-11-15,2 3-127 16,4 8-182-16,9-7-456 16,10-14-1163-16</inkml:trace>
  <inkml:trace contextRef="#ctx0" brushRef="#br0" timeOffset="-146217.68">12828 12778 1258 0,'0'0'962'0,"0"0"-614"16,0 0-175-16,-158-26 63 16,117 26-31-16,3 7-76 15,5 19-75-15,6 12-39 16,5 7-15-16,9 5 1 16,6 4 0-16,7-4 0 15,2-4 0-15,23-8 0 16,8-5 0-16,12-14 5 0,10-11-4 15,6-8-1-15,3-4 7 16,-4-22-2-16,-6-8-6 16,-14-4 2-16,-11-2 4 15,-16-4 0-15,-13 0 4 16,-2-1-2-16,-27 4 5 16,-11 5 22-16,-4 7-17 15,1 9-9-15,7 8-8 16,7 8-1-16,11 4 0 15,12 0-14-15,6 0-167 16,6 9-342-16,8-6-420 0</inkml:trace>
  <inkml:trace contextRef="#ctx0" brushRef="#br0" timeOffset="-145639.41">13721 12486 1886 0,'0'0'676'0,"0"0"-404"16,0 0 54-16,0 0-82 16,0 0-123-16,0 0-83 0,-127 115-28 15,67-47-1-15,-14 12 5 16,-3 3-5-16,-8 3-8 15,0-1 11-15,2-2-6 16,3-1-6-16,4-3 1 16,5-4-1-16,7-6 2 15,2-7-1-15,12-10 7 16,8-8-8-16,6-11-1 16,12-10 0-16,11-9-35 15,13-10-175-15,6-4-418 16,11 0-454-16</inkml:trace>
  <inkml:trace contextRef="#ctx0" brushRef="#br0" timeOffset="-145240.21">13556 12947 2237 0,'0'0'674'15,"0"0"-454"-15,0 0 6 16,0 0-87-16,0 0-95 16,0 0-28-16,-123 129-7 15,102-69-8-15,2 4 7 16,9-2-8-16,10-3 0 0,0-14 0 16,19-8 0-1,17-18 0-15,11-14 1 0,9-5 1 16,0-18 5-16,-4-16 5 15,-4-7-1-15,-11 0 10 16,-6-4 37-16,-12 0 16 16,-13 0-25-16,-6 1-20 15,-2 4-7-15,-25 5-7 16,-6 4-9-16,-5 12 0 16,-3 4-6-16,6 9-10 15,4 4-16-15,6 2-7 16,21 0-76-16,4 0-349 15,0 2-577-15</inkml:trace>
  <inkml:trace contextRef="#ctx0" brushRef="#br0" timeOffset="-140639.89">15658 9344 1710 0,'0'0'334'0,"0"0"-175"0,0 0 24 15,0 0 18-15,0 0-33 16,0 0-35-16,-4-62-30 16,4 48-18-16,18-3-44 15,7-6-23-15,11-4-8 16,6-2-8-16,12-3 4 16,6 2-6-16,13-1 0 15,10 3 0-15,24 1 2 16,24 0-1-16,23 4 9 15,6 6 34-15,-4 9-1 16,-11 8-19-16,-18 0-6 16,-2 13 0-16,-23 4 10 15,-19 3-2-15,-16-1 8 16,-7 1-10-16,8 8-6 16,7 3-4-16,7 8-2 0,-8 1 4 15,-6 0 7-15,-1 1 10 16,-4 2 1-16,-3-3-8 15,-4-2-20-15,-5-6 0 16,-6-4 15-16,-6-5 1 16,-12-8-10-16,-7-4-3 15,-11-4-7-15,-5-4-2 16,-4-3 6-16,0 0 3 16,0 0 3-16,0-3-12 15,-23-6-127-15,2-1-349 16,-4-2-476-16</inkml:trace>
  <inkml:trace contextRef="#ctx0" brushRef="#br0" timeOffset="-140255.54">18143 9113 1620 0,'0'0'1145'0,"0"0"-831"16,0 0-131-16,0 0 5 15,0 0-122-15,0 0-45 16,0 0-13-16,38 91-2 0,-7-49 1 16,6 6 1-16,-2 1 34 15,1 1 10-15,-3-3-13 16,0-2-18-16,-6-5-1 15,-4-6-5-15,-8-6-6 16,-5-6 1-16,-6-7-4 16,-4-7 3-16,0 1 3 15,-21-5 17-15,-16-2 7 16,-21-2-17-16,-13 0-10 16,-16 0-9-16,-11 0-10 15,-5 0-41-15,-33 0-183 16,24 4-438-16,21-4-747 0</inkml:trace>
  <inkml:trace contextRef="#ctx0" brushRef="#br0" timeOffset="-134892.86">16762 8141 1243 0,'0'0'943'16,"0"0"-459"-16,0 0-258 15,0 0 39-15,0 0-158 16,0 0-74-16,-55-50-33 16,53 50-15-16,2 18-20 15,0 12 22-15,0 12 13 0,0 10 0 16,0 7 0-1,2 3 9-15,-2 0-1 0,0-4-7 16,0-4-1-16,0-6 6 16,0-11 15-16,2-12-2 15,0-9-7-15,0-7-10 16,1-8 4-16,-1-1-6 16,13-6-45-16,-1-14-325 15,-3-8-838-15</inkml:trace>
  <inkml:trace contextRef="#ctx0" brushRef="#br0" timeOffset="-134341.29">17664 7931 1899 0,'0'0'580'16,"0"0"-397"-16,0 0 53 15,0 0-49-15,-126 16-109 16,67 30-57-16,-7 18-15 16,-8 14 0-16,-5 9 16 15,-2 4-14-15,3 2 32 0,2 0-13 16,3-5-6-16,5-7 9 16,10-6 1-16,6-15-4 15,11-12-15-15,10-12-6 16,9-11-5-16,10-12-1 15,10-9 0-15,6-4-85 16,23-5-208-16,2-16-497 0</inkml:trace>
  <inkml:trace contextRef="#ctx0" brushRef="#br0" timeOffset="-133808.95">17522 8312 2029 0,'0'0'578'0,"0"0"-438"0,0 0 1 16,0 0 4-16,0 0-57 15,-133 54-33 1,110-13-28-16,5 9-6 0,7 0-12 15,9-3 2-15,2-5-10 16,6-7 7-16,23-12-2 16,9-6 3-16,11-13 4 15,5-4 31-15,4-11 3 16,-3-15-15-16,-1-6-20 16,-13-4-3-16,-8-2 0 15,-18-1 3-15,-15 0 27 16,0 1-14-16,-22 2-14 15,-18 6-11-15,-4 5 0 0,-5 7 0 16,8 8-8-16,6 5 1 16,10 5-19-16,13 0-115 15,10 9-453-15,2 3-471 0</inkml:trace>
  <inkml:trace contextRef="#ctx0" brushRef="#br0" timeOffset="-122963.55">6190 5328 2145 0,'0'0'521'0,"0"0"-388"15,0 0 37-15,0 0-29 16,0 0-90-16,-17 64-29 16,1-6 34-16,-3 12 13 15,-2 8-32-15,-2-3-21 16,1-6-8-16,4-8-8 15,5-7-60-15,4-10-162 16,9-14-252-16,2-9-190 16,14-18-906-16</inkml:trace>
  <inkml:trace contextRef="#ctx0" brushRef="#br0" timeOffset="-122768.74">6597 5380 1916 0,'0'0'825'0,"0"0"-603"0,0 0-119 16,0 0-32-16,0 0 23 15,-33 123-31-15,25-62-42 16,-1 6-12-16,-1-1-9 16,-1 0-75-16,-6 22-215 15,8-17-273-15,-7-15-336 0</inkml:trace>
  <inkml:trace contextRef="#ctx0" brushRef="#br0" timeOffset="-122122.79">7088 5414 535 0,'0'0'1814'15,"0"0"-1441"-15,0 0-70 16,0 0-30-16,0 0-116 16,0 0-109-16,0 0-36 15,-82 89 0-15,66-22 21 16,1 5-5-16,1 3-14 16,3-7-5-16,5-6-9 15,2-8 0-15,4-3-13 16,10 3-159-16,13-14-359 15,-6-13-427-15</inkml:trace>
  <inkml:trace contextRef="#ctx0" brushRef="#br0" timeOffset="-107498.92">6041 6022 892 0,'0'0'142'0,"0"0"589"15,0 0-255-15,0 0-218 16,0 0 47-16,0 0 6 16,2-5-74-16,-2 5-77 15,0 0-34-15,0 0-34 0,0 0-44 16,0 0-27-16,0 0-14 15,0 0-6-15,0 0 1 16,0 0-2-16,0 0 1 16,0 0 0-16,0 0 0 15,0 0 1-15,-2 0 4 16,-1 0-6-16,1 0 0 16,0 0 0-16,0 0-1 15,2 0-5-15,-2 0 5 16,2 0 0-16,0 0-8 15,-2 0 2-15,2 0-10 16,0 0 1-16,0 0 7 0,0 0 1 16,0 0 7-16,0 0 0 15,0 0-6-15,0 0-2 16,0 0-3-16,6 0-3 16,18 5 9-16,17 1 6 15,19-2 1-15,31-1 5 16,3 1 6-16,8-1 9 15,3-2 0-15,-18 3-13 16,7 1-1-16,-12 3-1 16,-16 1-6-16,-11 4-1 15,-11-3 1-15,-11 0-1 16,-10-3 1-16,-8-6-1 16,-8-1 1-16,-5 0 1 15,-2-4-1-15,-7-16-74 16,-49-19-257-16,0 3-540 0,-6 6-1288 0</inkml:trace>
  <inkml:trace contextRef="#ctx0" brushRef="#br0" timeOffset="-107182.58">5916 6066 2145 0,'0'0'597'16,"0"0"-427"-16,0 0 28 15,0 0 12-15,138-19-20 16,-58 18-102-16,14 1-35 0,22 0 14 16,27 10-4-1,17 13-30-15,-13 2-10 0,-34-3-11 16,-37-2 6 0,-27-6-3-16,-2-1-5 0,-3 4-8 15,-1-3 5-15,-16-2-6 16,-12-6-1-16,-6-4 1 15,-6-2 8-15,-3 0 15 16,0 0 6-16,0 0-12 16,0 0-18-16,-5-2-16 15,-13-11-172-15,2-2-352 16,-1 3-520-16</inkml:trace>
  <inkml:trace contextRef="#ctx0" brushRef="#br0" timeOffset="-59993.7">18494 11376 1407 0,'0'0'823'0,"0"0"-522"0,0 0-153 16,0 0 65-16,-150 0 37 16,105 0-72-16,1 18-87 15,-5 10-43-15,3 9-18 16,-6 14 11-16,4 11 1 15,-13 28-27-15,-4 31 6 16,-4 22-6-16,7 10 1 16,15-10 1-16,16-19 17 15,15-12 2-15,12-15 3 16,4-19-6-16,4-16-10 0,23-5-13 16,13 2 22-16,16 8 2 15,15 1-4-15,11-11-9 16,28-4-3-16,26-9-17 15,31-20 5-15,8-15-6 16,-14-9 11-16,-33-23-5 16,-40-1 6-16,-21 0-6 15,-2-2 6-15,8-8-6 16,8-6 4-16,6-10 2 16,-10-4 2-16,-7-5-1 15,-4-3 8-15,-6-9-21 16,-6-4 0-16,-5-5 0 15,-5-4 0-15,-6-3 0 16,-7 3 0-16,-8 0 0 16,-7-2 0-16,-10-3 0 15,-6 0-17-15,0-3-8 0,-8 4-4 16,-15 8 19-16,-2 10 8 16,-4 12-8-16,0 10-16 15,0 8 1-15,0 8 1 16,2 5-2-16,1 5 5 15,4 7 0-15,-1 0 0 16,1 8-4-16,5 0 10 16,-2 6 0-16,4-2 6 15,1 3 0-15,6 0 3 16,1 0-3-16,5 0 7 0,0 0-4 16,2 0 5-1,0 0-5-15,0 0-1 0,0 0 5 16,0 0-7-16,0 0-7 15,0 4-5-15,0 10 7 16,0 8 7-16,0 4 7 16,-2 8 0-16,0 7 0 15,-5 5 1-15,2 4-1 16,-4 3 0-16,-5 0 1 16,-1 1-1-16,-5-3 2 15,-2-4-2-15,-5-8-49 16,5-11-531-16,6-21-400 0</inkml:trace>
  <inkml:trace contextRef="#ctx0" brushRef="#br0" timeOffset="-59822.11">19627 11241 2125 0,'0'0'649'0,"0"0"-428"16,0 0 100-16,118-26-125 15,-60 26-106-15,9 4-59 16,3 16-20-16,5 5-11 16,33 11-39-16,-18-4-243 15,-16-8-660-15</inkml:trace>
  <inkml:trace contextRef="#ctx0" brushRef="#br0" timeOffset="-27302.64">18393 13399 370 0,'0'0'1697'16,"0"0"-1197"-16,0 0-219 0,0 0 66 15,0 0-79 1,0 0-87-16,-17-30-118 0,17 30-42 15,0 0-14-15,0 2-7 16,0 16-6-16,0 9 6 16,0 15 0-16,2 9 5 15,0 9 7-15,0 0 18 16,-2 5 4-16,0-3-5 16,0-4-5-16,-2-4-8 15,-5-6-2-15,0-7-4 16,3-12 1-16,2-7-2 15,2-9-8-15,0-10 1 16,0-3 4-16,0 0 3 16,0 0 7-16,0-20-16 0,6-18-105 15,10 5-406 1,0-2-696-16</inkml:trace>
  <inkml:trace contextRef="#ctx0" brushRef="#br0" timeOffset="-26411.86">19334 13403 1320 0,'0'0'907'16,"0"0"-409"-16,0 0-275 16,0 0 43-16,0 0-100 15,-141 63-88-15,72 2 18 0,-14 13-15 16,-8 10-31-16,-9 6-29 16,-7 4-3-16,0-3 4 15,3 1-8-15,6-4-2 16,11-6-3-16,12-19 0 15,15-10 1-15,14-13-9 16,10-17 5-16,14-8-5 16,11-9 6-16,4-6-6 15,7-4-1-15,0 0-1 16,22-24-195-16,12-2-407 16,4-11-440-16</inkml:trace>
  <inkml:trace contextRef="#ctx0" brushRef="#br0" timeOffset="-25985.94">19220 13890 2264 0,'0'0'584'15,"0"0"-427"-15,0 0 153 16,0 0-94-16,-125-10-141 16,106 40-51-16,-2 10-15 15,3 12-3-15,3 7 0 16,5-1-5-16,8 1 0 16,2-2-1-16,2-5 1 0,21-10 0 15,10-7 0-15,10-16 0 16,8-6 0-16,4-13 19 15,4 0 2-15,-4-28 13 16,-6-8 5-16,-6-9-4 16,-14-9 2-16,-12-8 11 15,-16-2-14-15,-1 1-19 16,-16 9-4-16,-19 12-4 16,-11 16-8-16,-4 12-1 15,-4 14-14-15,5 0-20 16,7 14-173-16,13-2-444 15,13-5-875-15</inkml:trace>
  <inkml:trace contextRef="#ctx0" brushRef="#br0" timeOffset="-21803.15">19438 9408 742 0,'0'0'231'0,"0"0"527"16,0 0-548-16,0 0-26 15,0 0 36-15,0 0-33 16,0-48-35-16,0 34-21 15,0 2 35-15,0-2 4 16,6-2-21-16,2 0-40 16,3-2-67-16,5-2-23 15,3-4-7-15,12-2-4 16,12-5-8-16,12-5 1 16,17 0 6-16,15-4 13 15,23-1-5-15,27-1-2 16,28 5 7-16,9 7-11 15,-5 16 0-15,-11 12 12 0,-19 2 0 16,-6 8-3 0,-4 17-9-16,0 4-3 0,-17 1 16 15,-21-1-5-15,-20-8-4 16,-8 3 1-16,6 7-8 16,2 0 0-16,-2 6 0 15,-11-1-5-15,-16-2 5 16,-7-4-4-16,-14 1-1 15,-3-8 0-15,-7-3 0 16,-2-4 0-16,-4-6-1 16,-3-2 0-16,-2-5-7 15,0-3-66-15,0-17-113 16,-14-13-390-16,-5-8-703 0</inkml:trace>
  <inkml:trace contextRef="#ctx0" brushRef="#br0" timeOffset="-21518.36">21833 8781 1018 0,'0'0'1290'16,"0"0"-970"-16,0 0-236 16,0 0 19-16,0 0 109 15,44 126-28-15,-1-71-57 16,9 2-34-16,1-1-31 0,-2-1-17 15,-11-7-20-15,-9-4-13 16,-10-10-3-16,-13-3-3 16,-8-6-5-16,0-5 8 15,-31-1 6-15,-15-2 5 16,-19 0-10-16,-36-2-8 16,-36 7-2-16,-40 5-52 15,26-5-281-15,26-8-630 0</inkml:trace>
  <inkml:trace contextRef="#ctx0" brushRef="#br0" timeOffset="-17587.43">20322 8017 626 0,'0'0'1376'0,"0"0"-1025"0,0 0-73 16,0 0 2-16,-51-109-45 15,43 94-46-15,1 3-53 16,3 5-35-16,-4 7-32 16,0 0-38-16,-7 12-31 15,-8 20-9-15,-8 15 9 16,-5 7 0-16,3 6 6 16,2 0-6-16,10-6 0 0,11-4-2 15,10-10-5 1,0-5 1-16,15-11 4 15,15-9-8-15,9-10 10 0,8-5 0 16,7-6 1 0,-2-21 0-16,0-6 5 0,-7-10-5 15,-12-1 1-15,-13 0 7 16,-14 1 0-16,-6 2-2 16,-6 5-5-16,-19 6-1 15,-3 8-1-15,-1 8-1 16,-2 3 0-16,2 8-16 15,0 3-101-15,2 0-207 16,6 0-303-16,11 0-370 0</inkml:trace>
  <inkml:trace contextRef="#ctx0" brushRef="#br0" timeOffset="-17247.2">21326 7654 1684 0,'0'0'818'0,"0"0"-548"16,0 0-63-16,0 0-3 15,0 0-114-15,-182 116 23 16,67-4 9-16,-18 27-40 0,8-5-32 16,30-27-25-16,31-31-25 15,18-20 2-15,-8 7-2 16,-8 6 1-16,-3 1-1 16,9-9 1-16,8-15 0 15,11-11-1-15,16-12-42 16,19-21-105-16,2-2-164 15,2-5-384-15</inkml:trace>
  <inkml:trace contextRef="#ctx0" brushRef="#br0" timeOffset="-16587.19">21187 8082 1553 0,'0'0'560'0,"0"0"-392"0,0 0-27 16,-154 6 64-16,115 24-86 15,3 11-71-15,7 9-26 16,9 9-8-16,13-2-8 15,7 0 3-15,15-11-8 16,30-11 27-16,16-12 77 16,10-16-8-16,7-7-9 15,-5-13-10-15,-6-18 5 16,-13-11-10-16,-17-2-12 16,-14-6 2-16,-19 3-7 15,-4 0-8-15,-22 7-17 16,-16 10-20-16,-6 10-11 15,-3 10 0-15,5 10-37 16,1 0-212-16,15 0-462 16,10 0-1084-16</inkml:trace>
  <inkml:trace contextRef="#ctx0" brushRef="#br0" timeOffset="20686.45">22959 11470 2072 0,'0'0'528'0,"0"0"-450"16,0 0 80-16,0 0 41 15,0 0-83-15,-10 127 21 16,20-34-39-16,3 32-32 16,0 25-19-16,-4 7-5 15,-6-7-2-15,-1-10 2 16,0-11-7-16,2 9 28 0,1-3-3 15,-3 3 6 1,-2 4-3-16,0 0-45 0,-9-1 18 16,-13-7 18-16,-9-8-6 15,-3-11-18-15,-6-9-30 16,3-14 0-16,5-15 0 16,10-17 0-16,1-4 0 15,2 9 0-15,-4 6 0 16,-3 5 0-16,-3-4 0 15,0 3 0-15,-7-3 0 16,-4 0 0-16,-5 3 0 16,-3-2 0-16,-4 4 0 15,0-3 0-15,4-7 0 0,5-4 0 16,3-9 0-16,3-6 0 16,-3 1 0-16,-3-7 0 15,-3 6 0-15,-10-4 0 16,-9 6 0-16,-7 2 0 15,-5 2 0-15,1-9 0 16,7-5 0-16,8-4 0 16,13-14 0-16,7-4 0 15,8-4 0-15,-3-1 0 16,-6-5 0-16,-9 7 0 16,-14-5 0-16,-13 7 0 15,-24-5 0-15,2 1 0 16,-6-3 0-16,-2-1 0 0,14-9 0 15,-11 0 0-15,1 0 0 16,-19 0 0 0,-19 0 0-16,-21 0 0 0,-8 0 0 15,5 0 0-15,17-13 0 16,18-10 0-16,22-2 0 16,20-3 0-16,22-2 0 15,7 2 0-15,-8-8 0 16,-9-8 0-16,-8-4 0 15,0 2 0-15,-1-7 0 16,1-1 0-16,-2-4 0 16,2-11 0-16,3-11 0 0,6-10 0 15,6-4 0 1,15 6 0-16,6 8 0 0,7 9 0 16,2 10 0-16,-5 0 0 15,-1 1 0-15,-10-5 0 16,-2-5 0-16,-3-4 0 15,1-4 0-15,6 6 0 16,6 0 0-16,3 7 0 16,3 5 0-16,-1-6-24 15,-1 0-2-15,-2-8 16 16,-6-20 10-16,6 3-24 16,3-5-47-16,3-3 31 15,11 22 20-15,-6-8 4 16,-1 11 2-16,0 4 2 15,-2 0-3-15,2-4-3 0,-1-5 3 16,6-2-4-16,2-4-1 16,2 3-11-16,4 4 4 15,4 1-27-15,-4 5 15 16,1 1 19-16,-3 6 14 16,1-2 5-16,-1 8 0 15,5-2-36-15,1 3-14 16,2 2 21-16,1-4 7 15,1 0 4-15,-1-2-2 16,1 2 3-16,-1-2 6 16,-1 3 12-16,1 3-1 15,-1 8-9-15,0 6-5 16,2 6-2-16,1 7 3 0,1 4 4 16,1-1-2-1,-2-3-12-15,3 1-6 0,-3-1 16 16,3 0-11-16,3 3-13 15,-2 4 26-15,3 4 12 16,-1 2 1-16,-3 0-1 16,6 1 1-16,-4 2 5 15,3 1-5-15,-1 2 0 16,0-1-1-16,0 4 0 16,3-1 1-16,-3 0 0 15,3 2-1-15,0 2 0 16,-2 0 0-16,4 2-1 0,0 2 1 15,2 0 0-15,0 0 0 16,0 0-2-16,0 0-4 16,0 0 6-16,0 0-1 15,0 0-1-15,-2 0 1 16,2 0-5-16,0 0 5 16,-2 0-8-16,2 0 2 15,0 0-4-15,0 0 2 16,0 0 9-16,0 0-1 15,0 0 1-15,0 0 0 16,0-3 0-16,0 0 0 16,0-4 0-16,0-9-29 15,0-3 7-15,-2-2 12 16,0-1-14-16,-1 2 6 16,1 6 12-16,0 5 5 0,0 2 0 15,2 5 1-15,0 2 0 16,0 0 0-16,0 0 0 15,0 0 0-15,0 0 0 16,0 0 1-16,0 0-1 16,-2 0 0-16,2 0-2 15,-2 20-41-15,-4 12 38 16,0 12 5-16,-1 13 6 16,1 5 7-16,2 1 10 15,0-4 11-15,4-5-11 16,0-10-16-16,0-5-7 15,0-10 1-15,-2-4-1 16,-5-7 1-16,1-7 1 0,-7-3-1 16,-3-3-1-16,-13-10-57 15,2-14-410-15,6-13-499 0</inkml:trace>
  <inkml:trace contextRef="#ctx0" brushRef="#br0" timeOffset="20866.89">16252 10837 995 0,'0'0'560'15,"0"0"-367"-15,0 0 3 16,0 0 67-16,118 37-22 16,-73-7-112-16,0 6-77 15,3 6-52-15,12 17-17 16,-10-9-316-16,-17-13-826 0</inkml:trace>
  <inkml:trace contextRef="#ctx0" brushRef="#br0" timeOffset="45719.3">20862 16173 1435 0,'0'0'977'16,"0"0"-498"-16,0 0-232 16,0 0 53-16,0 0-83 15,0 0-98-15,-26 19-82 16,26 20-31-16,0 18 36 16,0 11 12-16,0 13-24 15,0-6-15-15,0 0 0 16,-8-7-9-16,-5-14 2 15,2-9-7-15,0-13 0 16,4-10-1-16,5-10 9 16,0-6-7-16,2-2 5 0,0-4 4 15,0 0-7 1,-2 0-4-16,2-10-109 0,0-6-158 16,0 5-355-16,0 2-472 0</inkml:trace>
  <inkml:trace contextRef="#ctx0" brushRef="#br0" timeOffset="46330.04">21648 15968 1380 0,'0'0'656'0,"0"0"-353"0,0 0 31 15,0 0-19-15,0 0-116 16,0 0-94-16,0 0-35 15,-53 75 113-15,17 11-18 16,-20 29-51-16,-17 29-37 16,0-7-37-16,5-25-16 15,16-31 3-15,6-27 8 16,-7 8-7-16,-4 4 13 16,-4 2-41-16,6-6 0 15,5-13 0-15,8-4 0 16,5-8 0-16,5-11 0 15,8-4 0-15,5-8 0 16,11-6 0-16,3-4 0 16,5-4 0-16,0 0-66 0,0 0-104 15,16-18-194-15,10-8-417 16,3-4-557-16</inkml:trace>
  <inkml:trace contextRef="#ctx0" brushRef="#br0" timeOffset="47484.74">21758 16571 2244 0,'0'0'730'0,"0"0"-527"0,0 0 7 15,0 0-108-15,0 0-56 16,0 0 47-16,4 147-10 16,5-89-29-16,-5-4-18 15,-2-3-20-15,-2-3-8 16,0-9-8-16,0-9 6 16,0-5-5-16,0-14 1 15,-4-11 4-15,4 0 9 16,0-4 30-16,0-28-17 15,0-16-20-15,18-28-8 16,11-36 1-16,-3 1 0 0,-1 16 0 16,-9 20 0-1,-7 35 11-15,-5 4 7 0,-2 2 47 16,-2 15-7-16,0 14-59 16,0 5 0-16,0 4 0 15,0 32 0-15,0 18 0 16,-6 22 0-16,-7 5 0 15,-1 2 0-15,-1-6 0 16,-1-9 0-16,3-10 0 16,-1-11 0-16,3-14 0 15,5-11 0-15,3-8 0 16,1-10 0-16,2-4 0 0,0 0 0 16,0-28 0-16,0-17 0 15,9-12 0-15,4-15 0 16,-1-8 0-16,-2 4 0 15,-3 9 0-15,-5 13 0 16,-2 16 0-16,0 13 0 16,0 12 0-16,0 5 0 15,0 4 0-15,0 0 0 16,0 4 0-16,0 0 0 16,0 12 0-16,0 20 0 15,0 16 0-15,0 6 0 16,-2 9 0-16,-9-1 0 15,0-8 0-15,2-4 0 16,0-10 0-16,3-9 0 16,1-10 0-16,5-11 0 0,-2-6 0 15,2-4 0-15,0 0 0 16,0-14 0-16,0-20 0 16,11-16 0-16,2-26 0 15,-1-1 0-15,-2-3 0 16,-5 1 0-16,-3 26 0 15,-2 11 0-15,0 16 0 16,0 17 0-16,0 9 0 16,0 9 0-16,-11 26 0 15,-3 20 0-15,-3 11 0 16,1 6 0-16,1-6 0 16,3-3 0-16,3-13 0 15,1-6 0-15,3-16 0 0,3-9 0 16,0-4 0-1,2-11 0-15,0-4 0 0,0-4 0 16,0-22 0-16,2-22 0 16,11-25 0-16,3-7 0 15,-1-10 0-15,-1 6 0 16,-5 30 0-16,-5 10 0 16,-2 18 0-16,-2 20 0 15,0 6 0-15,0 18 0 16,-2 26 0-16,-11 16 0 15,-5 18 0-15,-2 3 0 16,4-5 0-16,0-8 0 0,8-10 0 16,0-14 0-1,7-7 0-15,-1-16 0 0,2-7 0 16,0-2 0-16,0-8 0 16,0-4-69-16,0 0-168 15,0 0-342-15,6-4-570 0</inkml:trace>
  <inkml:trace contextRef="#ctx0" brushRef="#br0" timeOffset="70967.6">11898 16048 2412 0,'0'0'734'0,"0"0"-582"15,0 0-45-15,0 0-8 16,0 0 87-16,-13 156-91 15,0-70-52-15,-1 7-7 16,-3 1-3-16,-2-6-18 16,-1-5-3-16,-1-9-10 0,0-16-1 15,1-8-1 1,3-6-46-16,-6 2-154 0,10-8-317 16,1-20-448-16</inkml:trace>
  <inkml:trace contextRef="#ctx0" brushRef="#br0" timeOffset="71194.53">12540 16154 1129 0,'0'0'1400'16,"0"0"-1060"-16,0 0-211 15,-146 27 50-15,100 26-35 16,2 34-44-16,8 1-47 15,2 7-23-15,9-1-15 0,6-23-9 16,1 9-5-16,5-13-1 16,9-17-12-16,4-10-162 15,19-22-300-15,16-11-305 16,9-7-971-16</inkml:trace>
  <inkml:trace contextRef="#ctx0" brushRef="#br0" timeOffset="71474.16">12847 16302 2340 0,'0'0'468'0,"0"0"-330"0,-140-22 83 16,89 22-87-16,7 26-78 16,7 19-38-16,9 15-16 15,8 10-2-15,11-3 0 16,9-4 0-16,0-15 7 15,13-11-7-15,12-20 1 16,4-8 1-16,6-9 13 16,3 0 57-16,2-26-6 15,-4-5-33-15,-2-1-21 16,-5-3-6-16,0 2-6 16,0-11-62-16,-8 10-284 15,-2 6-668-15</inkml:trace>
  <inkml:trace contextRef="#ctx0" brushRef="#br0" timeOffset="71808.76">13616 16601 1205 0,'0'0'1147'16,"-44"-102"-691"-16,15 40-347 15,-4-1 102-15,-3 10-56 16,0 8-54-16,0 13-47 16,1 18-22-16,-3 14-11 15,0 6-9-15,-3 31-6 16,4 14 6-16,8 16 9 16,9 9 0-16,13 0-2 0,7-8-8 15,25-6 5 1,24-17 29-16,13-17 5 0,9-16-7 15,3-12-19-15,-7-4-10 16,-9-24-7-16,-11-6-7 16,-14-7-43-16,-25-9-164 15,-8 10-404-15,0 6-635 0</inkml:trace>
  <inkml:trace contextRef="#ctx0" brushRef="#br0" timeOffset="72190.93">11631 16843 2208 0,'0'0'743'16,"0"0"-526"-16,0 0 38 16,0 0-71-16,0 0-77 15,0 0-11-15,248 9 24 16,-39 1-27-16,45 7-20 16,14-9-73-16,-8 1 0 15,-31 1 0-15,-15-2 0 0,-29 2 0 16,-44-5 0-16,-48-3 0 15,-41 3 0-15,-29-5 0 16,-4 4 0-16,-15-4 0 16,-4 0-48-16,-23 2-44 15,-101 2-218-15,4 0-420 16,-18-4-381-16</inkml:trace>
  <inkml:trace contextRef="#ctx0" brushRef="#br0" timeOffset="72440.91">11482 17030 1565 0,'0'0'1139'16,"0"0"-843"-16,-129 8 15 0,115-6 16 15,34 6-162-15,99 0-77 16,85-2 46-16,57-1-63 16,36-2-71-16,-10-3 0 15,-37 0 0-15,-16 4 0 16,-43 1 0-16,-49 0 0 15,-43 3 0-15,-37-3 0 16,-20 0 0-16,-4-1 0 16,-5-4 0-16,-2 0 0 15,-17-4-144-15,-7-18-201 16,-7-2-609-16</inkml:trace>
  <inkml:trace contextRef="#ctx0" brushRef="#br0" timeOffset="73063.68">12926 16306 224 0,'0'0'1208'0,"0"0"-811"15,0 0-219-15,0 0 27 16,0 0-35-16,0 0-92 0,0 0-55 15,-14 0-13-15,16 0 5 16,10 0 76-16,1 5 34 16,3 5-33-16,-3-2-27 15,1 6-9-15,-4 4-8 16,-1 8 2-16,-5 2 0 16,-4 4-11-16,0 6-19 15,0-2-7-15,0-3-2 16,-8-2-4-16,-7-1 11 15,-5-8 15-15,3-4-1 16,0-10-11-16,-4 2-9 16,6-10-4-16,-3 0-8 15,-1 0-144-15,3 0-354 16,5 0-626-16</inkml:trace>
  <inkml:trace contextRef="#ctx0" brushRef="#br0" timeOffset="74940.26">14449 16092 880 0,'0'0'1675'0,"0"0"-1310"16,0 0-170-16,0 0 15 0,0 0-79 16,0 0-72-16,-52 116-4 15,20-3 1-15,1-5-19 16,4-6-10-16,5-18 6 15,9-26-9-15,-3 5-12 16,-1-9-4-16,7-10-7 16,1-16 6-16,1-9-5 15,2-13 4-15,4-6 4 16,0 0 79-16,2-25-5 16,0-21-50-16,6-44-22 15,23-53-10-15,8-35 4 16,-4 13 0-16,-9 39-5 15,-10 60 5-15,-12 44 0 16,0 8-5-16,-2 0 5 16,0 6-4-16,0 8-2 0,0 18 0 15,0 44-10 1,-18 41 1-16,-4 41 3 0,0-6 4 16,4-28 1-16,7-29-1 15,4-35 2-15,3-2 1 16,0 0-1-16,0-4 1 15,2-18 0-15,0-12 1 16,0-6 7-16,2-4-2 16,0 0-7-16,0 0-13 15,0-4-185-15,-2 0-348 16,0-2-612-16</inkml:trace>
  <inkml:trace contextRef="#ctx0" brushRef="#br0" timeOffset="82739.24">23500 9218 52 0,'0'0'1926'15,"0"0"-1653"-15,0 0-184 16,0 0 103-16,0 0 24 16,0 0-28-16,0 0 9 15,0-11-6-15,2 3-58 0,0-5-60 16,0-5-10-16,-2 0-7 15,0-4-19-15,0-2-2 16,0 2-2-16,0-4-3 16,-2 2-5-16,-4-5-7 15,1 1-1-15,1-2-4 16,0-6 1-16,-1-2-4 16,-2-8-1-16,3-4-3 15,-5-7 2-15,0-1-1 16,-2-1 7-16,-2 5-2 15,-6 0-5-15,2 1 1 16,-3 1-2-16,-1 4-5 0,2 0 10 16,-1-1-1-16,-1 1 4 15,2-2-1 1,1 2-5-16,-5-2-7 0,1-3 0 16,-4 3 0-16,-1 3 5 15,-5 0-5-15,-1 5-1 16,0 0 0-16,-3 4 0 15,0 2-1-15,1 1 0 16,5 4 0-16,-1 1 1 16,4 0 0-16,4 2 6 15,0 1-5-15,0 1-1 16,6 2 0-16,-1 2 1 16,-1 0 0-16,5 2 0 15,-1 1 0-15,-4-4 1 16,3 3-2-16,1 0 1 0,-1 0 0 15,3 0-1-15,0-2 1 16,-3-2-1-16,3-2 1 16,-3 0 0-16,-1-1 0 15,-4-1-1-15,-1-2 1 16,-3-2 0-16,1 0-1 16,-2 1 0-16,1-5 1 15,-4 5-1-15,0-3 1 16,-2-1 0-16,-9 2-1 15,-5-6 0-15,-8-1 0 16,-4-2-6-16,0 1-8 16,1-2 4-16,0 4-2 15,2 2 3-15,4 1 0 0,0 2 3 16,4 1 0 0,1 3 4-16,3 5 1 0,-1-1-5 15,3 4-8-15,3-1-1 16,-1 5-1-16,-1 2 2 15,2 0 14-15,1 4-1 16,-1 0 1-16,1 0-1 16,3 2 1-16,-1-2 0 15,3 2-6-15,0 0 6 16,2 0 0-16,-2 0-1 16,-3-1-7-16,-4 0-2 15,-4-1 2-15,-3-1 2 16,-4 1 5-16,0 1-7 15,-5-3-4-15,1 1-3 16,-6 0 8-16,0-4-2 0,-3 3-3 16,-5-1 0-16,-8-4-6 15,1 3 0-15,-5-2-2 16,0 2 5-16,-2 0 8 16,6 3 1-16,1 2-2 15,5 1 1-15,11 1 6 16,9 2-17-16,9 0-2 15,8-2 5-15,3 3 8 16,6-2 5-16,-2 1-4 16,-2 4-1-16,-2-1 6 0,0 0-6 15,-4 2-1 1,2 1 2-16,4-2 5 0,0 1-5 16,4-2 0-16,2 0-3 15,-4 0-1-15,0-2 1 16,1-1-14-16,-3 4 5 15,1-1 9-15,1-1 8 16,-2 3 0-16,2-3 0 16,3-1 0-16,3 2 1 15,2 0 0-15,5 0 0 16,3 2 0-16,1 0 0 16,2-2 0-16,2 2 0 15,-1-1 1-15,1 2 0 16,-3-4-1-16,-2 2 0 15,-2-2 1-15,-7-4 1 0,-1-3-2 16,-4-1 0-16,-2 2 0 16,-4-5 2-16,-4 2-2 15,-7-3 1-15,-3 2-1 16,-5-3 0-16,-2-3-1 16,0 1 1-16,2-1-9 15,9 2 2-15,0 1 6 16,3 2-5-16,-1 0 6 15,-3-2 0-15,-5 2 0 16,1-2 1-16,1 1-1 16,3 0 1-16,0 1-1 15,3 0 1-15,-6 0-1 16,-4 0 0-16,-4-1 1 16,-3 2-1-16,3-2 0 15,2 4 0-15,3-1 0 0,-2 0 0 16,2-1 0-16,-1 1-1 15,3 0 1-15,1-2 0 16,3 3 0-16,0-2 0 16,-3 0-1-16,-5 2 1 15,-6-3 0-15,-4 1-1 16,-4 1 1-16,-3-1 0 16,-1 3 1-16,-4-3-1 15,3 0 0-15,0-1 0 16,3 0 1-16,1-2 5 15,3 1-5-15,-2-1-1 16,2 0 0-16,1 1 0 0,-1 1 1 16,0-1 0-16,-2 3-1 15,0 1 0-15,-3 0 1 16,1 1-1-16,1 2 0 16,3 1-1-16,4-4-4 15,3 3 5-15,2 0 0 16,-1 3-1-16,4-2 1 15,-4 1 0-15,-2 2 0 16,1 2 1-16,0 0 0 16,-3 0 0-16,2-1 1 15,1 2-2-15,0-1 0 16,-1 1 0-16,3-1 5 16,0-1-4-16,2 1-1 0,2 2 1 15,2 0-1-15,3 0 1 16,-1 2-1-16,1 0 1 15,2 0-1-15,-5 0 1 16,3 0 0-16,-3 0-1 16,-1 0 0-16,-3 0 0 15,-4 0 0-15,-7 0-1 16,-10 0-7-16,-6 8 7 16,-6-1-13-16,-5 0-16 15,3-1-25-15,2 0 28 16,6-2 15-16,4 0 12 15,5 0 0-15,3-2 0 16,-1 4-9-16,-2 0-13 0,-5 5-2 16,-5 2 12-1,-4 1 11-15,-6 4-5 0,-2 1-30 16,1 0 23-16,1-1 11 16,6 0 1-16,6 1 0 15,5-2 1-15,5 0 0 16,3-1 0-16,2 2-1 15,-2-4 1-15,1 2 0 16,1 0-2-16,5 1 1 16,-1 0-10-16,3-1 11 15,4 1-6-15,0 0 6 16,1-3 0-16,6 0 0 0,5-2 0 16,1-2-1-1,3 0 1-15,-1 1 0 16,0-1 0-16,-1 0-6 0,-3 6-3 15,-4-2 8-15,-3 1 0 16,3 2 0-16,1-1 0 16,6-4-5-16,6 0 5 15,5-2-14-15,2-2 6 16,3 0 1-16,4-2 7 16,-3 3 0-16,-5 4 0 15,-5 1 0-15,-6 6 1 16,-6 4 0-16,0 2 0 15,-2 4 0-15,4 0 0 16,5-2 0-16,4-1 1 16,4-7-1-16,10 1 1 0,1-3-1 15,3 0 0 1,0 3 0-16,-3 3 0 0,1 5 0 16,-5 6 1-16,3 1 5 15,-3 6 3-15,3 0 3 16,1 0 0-16,3 3-3 15,0 0 2-15,4-1 2 16,2 5 5-16,1-2 2 16,2 6-2-16,0 1-3 15,-3 2-2-15,-1 4 7 16,-6 1 12-16,-1 1 3 16,-3-2-10-16,1-1-4 15,-1-7-13-15,3 5-8 0,-2 3 1 16,3 3 14-16,4 3 6 15,-4 5 1-15,5 0-10 16,-1 2 2-16,1-2-7 16,0-1 13-16,0-5-11 15,1-3 6-15,2-3-5 16,-1-5 1-16,3-3-5 16,2-1 0-16,0-1 1 15,0-3 2-15,0-2 2 16,0 2-4-16,0 0-6 15,-3 0 8-15,-1-2-8 16,-3-3 5-16,3-6-5 16,-3-4-1-16,5-6 1 0,-2-6 0 15,1-3-1 1,-2-1-72-16,-5 6-91 0,-6 8-99 16,-6 11-189-16,-9 26-39 15,4-11-53-15,9-8-219 0</inkml:trace>
  <inkml:trace contextRef="#ctx0" brushRef="#br0" timeOffset="83311.34">10628 7834 2085 0,'0'0'391'0,"0"0"-271"0,0 0 31 15,0 0-18-15,0 0-74 16,0 0-21-16,0 0 105 16,43 142-5-16,-17-75-33 15,8 1-38-15,6 0-10 16,4-5-10-16,6-5 2 16,1-11 2-16,-4-6 5 15,-6-11-11-15,-6-8 9 16,-14-11 9-16,-5-8-5 0,-3-3-5 15,8-38 17-15,14-45-7 16,26-47-63-16,19-18 0 16,14 1-50-16,-23 43-187 15,-11 30-478-15</inkml:trace>
  <inkml:trace contextRef="#ctx0" brushRef="#br0" timeOffset="84496.39">22475 6468 1043 0,'0'0'790'16,"0"0"-415"-16,0 0-97 0,0 0 17 15,0 0-23-15,0 0-52 16,-14-36-94-16,10 36-90 15,-7 16-36-15,-2 15 1 16,-3 5 1-16,3 4 5 16,6 2-1-16,5-4-6 15,2-6 0-15,2-2-1 16,20-8 2-16,6-6-1 16,13-6 6-16,4-10 4 15,6 0 7-15,0-10-7 16,-9-14 8-16,-7-8-3 15,-18-8 30-15,-15-2-4 16,-2-4-22-16,-21 0-10 0,-20 8-9 16,-3 6-1-16,-4 10-8 15,4 7-3-15,3 8 6 16,10 7-9-16,10 0-5 16,5 0-31-16,16 23-302 15,2-1-339-15,19-1-404 0</inkml:trace>
  <inkml:trace contextRef="#ctx0" brushRef="#br0" timeOffset="84937.88">23504 6096 1783 0,'0'0'612'16,"0"0"-423"-16,0 0 25 0,0 0-64 15,0 0-53-15,-120 77 9 16,38 22-10-16,-30 33-43 16,-13 12-13-16,5-3-6 15,14-14 8-15,25-33-21 16,21-16-15-16,16-19 3 15,5-9-8-15,3 2-1 16,3-1-1-16,2 0-5 16,14-19-131-16,17-24-154 15,6-8-240-15,21-5-130 0</inkml:trace>
  <inkml:trace contextRef="#ctx0" brushRef="#br0" timeOffset="85270.46">23500 6569 550 0,'0'0'1858'0,"0"0"-1557"16,0 0-195-16,0 0 66 15,-94 117-15-15,77-60-69 16,7 6-53-16,10 0-28 15,7-2-7-15,22-9 0 16,7-10 0-16,4-16 1 16,2-16 0-16,-1-10 5 0,-3-11 13 15,-5-28 65 1,-6-12 3-16,-12-12-14 0,-11-4-8 16,-4 1-20-16,-19 8-29 15,-19 12-10-15,-7 12-5 16,-7 10-1-16,0 14-28 15,-13 10-34-15,11 6-178 16,11 4-538-16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4-13T15:19:16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20813 1999 1892 0,'0'0'880'15,"0"0"-681"-15,0 0 42 16,0 0 28-16,0 0-65 15,0 0-126-15,-42 30-57 16,-1 6-9-16,-15 10-10 16,-11 9-1-16,-14 3 5 15,-6 0-6-15,3-2 0 16,3-4 6-16,17-10-6 0,14-5-1 16,19-14 1-16,12-5 0 15,17-8-8-15,4 0 6 16,8 2-17-16,27 3 11 15,40 5 8-15,44 4 1 16,3-2 0-16,-6-3 8 16,-18-3-7-16,-27-1-2 15,0 1 0-15,3 2-1 16,-11-10-166-16,-21-4-375 16,-22-4-452-16</inkml:trace>
  <inkml:trace contextRef="#ctx0" brushRef="#br0" timeOffset="198.42">20711 2069 2054 0,'0'0'631'0,"0"0"-413"16,0 0-54-16,0 0-44 16,-81 180 91-16,46-41-70 15,-1 14-82-15,12-7-31 16,15-22-14-16,9-18-14 15,0-13 0-15,26-3-56 16,3-26-311-16,4-24-702 0</inkml:trace>
  <inkml:trace contextRef="#ctx0" brushRef="#br0" timeOffset="565.37">22417 2474 2094 0,'0'0'508'16,"0"0"-375"-16,-114-40 107 16,59 40-59-16,-3 4-85 15,2 24-61-15,9 10-22 16,16 4-11-16,18 0 10 15,13-2-12-15,2-1 9 0,31-2-3 16,12 0 37-16,12-1 34 16,4 0-4-16,-3 0-20 15,-4-2-23-15,-16 2-21 16,-10-2 0-16,-14-2-9 16,-14 0 6-16,0 1 3 15,-27-6 6-15,-24 0-4 16,-34-5-4-16,-36-14-7 15,-18-8-127-15,20-11-352 16,37-14-498-16</inkml:trace>
  <inkml:trace contextRef="#ctx0" brushRef="#br0" timeOffset="705.75">22442 2677 1048 0,'0'0'941'0,"238"-49"-595"0,-108 35 44 16,-33 13-127-16,-34 1-172 15,-7 6-69-15,28 27-22 16,-12 0-175-16,-11-5-715 0</inkml:trace>
  <inkml:trace contextRef="#ctx0" brushRef="#br0" timeOffset="1231.15">23055 2167 1465 0,'0'0'949'16,"0"0"-668"-16,0 0 55 16,0 0-78-16,-121 32-175 15,72 69-54-15,-7 39 23 16,5 21 8-16,16-5-28 16,23-18-11-16,12-37-8 15,0-27-7-15,16-24-5 16,9-16 1-16,13-6-1 15,10-10-1-15,16-14 1 16,8-12 6-16,2-38-1 16,8-34-5-16,-15-5-1 15,-15-2-6-15,-17 0 0 0,-26 27 5 16,-7 3 0 0,-2 17 1-16,-13 18 6 0,-14 17-5 15,-8 5-1 1,-6 5 1-16,-3 20-1 0,2 7-6 15,11 4 5-15,10-4-7 16,15-1-1-16,6-6 9 16,6-6-2-16,21-10-4 15,8-9 6-15,5 0 9 16,-2-3-7-16,-4-12 11 16,-8 1-4-16,-10 4-8 15,-3 6-1-15,-3 4 0 16,3 0-12-16,1 6 2 15,5 10 9-15,1 5 0 16,0 0-5-16,2 2 5 0,-3-4-50 16,3 1-186-1,-7-8-390-15,-6-7-540 0</inkml:trace>
  <inkml:trace contextRef="#ctx0" brushRef="#br0" timeOffset="1395.32">23464 2474 2056 0,'0'0'603'15,"0"0"-521"-15,0 0 12 16,0 0-36-16,141-4-41 0,-90 10-17 16,13 8-15-16,-12 0-196 15,-12-8-462-15</inkml:trace>
  <inkml:trace contextRef="#ctx0" brushRef="#br0" timeOffset="2216.03">23785 2198 1694 0,'0'0'540'0,"0"0"-321"16,0 0 101-16,0 0-148 16,0 0-109-16,-156 146 5 15,114-30 18-15,11 25-22 16,10-11-8-16,17-28-10 15,4-32-22-15,0-25-15 16,9-1-9-16,7-9 0 16,0-5 1-16,5-18 0 0,6-12 5 15,9-23 6-15,9-24-12 16,3-11 0-16,2-4 0 16,-8 0-13-16,-9 10 11 15,-8 8 1-15,-15 14-4 16,-2 10 5-16,-8 7 9 15,0 9 8-15,0 4 4 16,-4 0-21-16,-12 25-12 16,3 4 12-16,1 7 1 15,7-3-1-15,5-3-1 16,9-5 1-16,20-12 1 16,10-9 6-16,3-4 31 15,2-8 35-15,-5-18-11 16,-6-4-17-16,-8-4-21 15,-13 2-5-15,-9 4-1 0,-3 1 5 16,-9 5 10-16,-16 7-5 16,-6 5-8-16,-4 7-13 15,-8 3-7-15,-6 14-1 16,-2 21-5-16,2 10 5 16,11 12 0-16,14 3-8 15,21 0 8-15,3-1-1 16,41-11 1-16,21-13 0 15,40-14 1-15,37-21 0 16,-6-2 6-16,-13-24-5 16,-20-6-1-16,-35 0 1 15,-5-5 5-15,-6 1-5 0,-21 4 1 16,-20 4 7-16,-13 10 1 16,0 4 2-16,-15 11 5 15,-16 3-17-15,-6 0 0 16,3 14-1-16,0 9-8 15,6 5 9-15,7 1-1 16,13-4-5-16,5 1 5 16,3-2 0-16,0 1 1 15,18-1 0-15,2-3 0 16,-1 2 2-16,4 0-2 16,-5 2 2-16,-5-2-1 15,-4 2 0-15,-4-2 0 16,-5-4 0-16,0-3 5 0,-14-4 0 15,-19-7 7-15,-13 0-1 16,-12-3-12-16,-30-2-60 16,16 0-279-16,15-8-737 0</inkml:trace>
  <inkml:trace contextRef="#ctx0" brushRef="#br0" timeOffset="10038.45">20075 3789 2126 0,'0'0'726'0,"0"0"-533"16,0 0 136-16,0 0-142 15,0 0-127-15,0 0-49 16,-109 47-11-16,52 47-6 16,-1 4 6-16,2-2 1 15,9-9-1-15,9-19 0 16,0 4 0-16,1 3-1 15,10-13 0-15,8-16 0 16,11-16 0-16,8-16 0 0,0-14 1 16,4-12 2-1,30-51 22-15,21-49-14 0,21-60-9 16,6-24-1 0,-11 27 0-16,-21 47-2 0,-23 63 1 15,-16 29-8-15,-2 8-1 16,-2 10 8-16,-1 10-4 15,1 8 0-15,6 57-49 16,7 53 31-16,5 42 16 16,1 13 8-16,-3-11 1 15,-6-46-1-15,-3-39 1 16,-5-22 6-16,-1-10-6 16,-1 1 0-16,3-1-1 15,0-14-204-15,-3-13-399 16,-5-16-395-16</inkml:trace>
  <inkml:trace contextRef="#ctx0" brushRef="#br0" timeOffset="10191.32">19878 4142 1670 0,'0'0'608'0,"0"0"-494"16,0 0 130-16,0 0-138 15,0 0-76-15,0 0-19 16,0 0-4-16,206 56-7 15,-96-39-155-15,-6-7-811 0</inkml:trace>
  <inkml:trace contextRef="#ctx0" brushRef="#br0" timeOffset="10391.91">21397 3878 2280 0,'0'0'631'0,"0"0"-429"16,0 0-58-16,0 0-34 16,-118 148-18-16,86-64-56 15,3 7-24-15,9-3-11 16,5-1-1-16,-3 10-46 16,5-18-404-16,4-22-436 0</inkml:trace>
  <inkml:trace contextRef="#ctx0" brushRef="#br0" timeOffset="10822.28">21399 3766 1964 0,'0'0'517'0,"0"0"-329"16,0 0 15-16,0 0-114 15,118-6-60-15,-82 35-19 16,-3 14 2-16,-6 3-6 15,-14 6 2-15,-11 0 5 16,-2-2 0-16,-13-5 16 16,-16-9 29-16,-9-10 28 15,-5-8-20-15,-1-11-23 16,5-3-19-16,5-4-12 16,12 0-3-16,11 0 6 15,11 0 3-15,0-1-12 0,26-2-6 16,19 3-11-16,11 0 11 15,4 15-6-15,-3 10 5 16,-10 7-7-16,-11 3 2 16,-16 1 5-16,-9-4 0 15,-11-4 1-15,0-4 12 16,-25-4 88-16,-12-2 79 16,-12-6-82-16,-9-4-56 15,-6-8-28-15,-2 0-11 16,9 0-2-16,5-8-20 15,32-14-86-15,14 2-359 16,6 0-642-16</inkml:trace>
  <inkml:trace contextRef="#ctx0" brushRef="#br0" timeOffset="11058.7">22865 3820 1220 0,'0'0'1145'0,"-114"-6"-849"16,46 9 13-16,-11 32-59 15,8 23-142-15,11 20-60 16,13 12-6-16,16 5-2 16,18-3-20-16,13-8-13 0,15-10-6 15,32-9 6-15,42-14-7 16,74-18-77-16,-16-15-263 15,0-14-607-15</inkml:trace>
  <inkml:trace contextRef="#ctx0" brushRef="#br0" timeOffset="11280.46">23928 3946 1129 0,'0'0'1420'16,"0"0"-1063"-16,0 0-228 0,0 0 1 16,-52 131 126-16,30-35-116 15,-4 26-86-15,-10 18-39 16,-7 3-6-16,1-29-9 16,-7-15-94-16,16-42-498 15,11-23-670-15</inkml:trace>
  <inkml:trace contextRef="#ctx0" brushRef="#br0" timeOffset="11607.66">23919 3934 2112 0,'0'0'506'16,"0"0"-344"-16,0 0 50 0,133-28 19 15,-68 38-59-15,9 31-64 16,-1 15-32-16,-2 12-11 16,-8 8-2-16,-14 1-14 15,-18-2-5-15,-13-2-28 16,-18-6 4-16,0-6-2 16,-29-7 22-16,-16-9 19 15,-8-10 10-15,-12-9-35 16,-4-8-14-16,0-8-11 15,5-8 2-15,8-2-11 16,11 0 0-16,9 0-58 16,13-10-126-16,9-4-362 15,12-2-640-15</inkml:trace>
  <inkml:trace contextRef="#ctx0" brushRef="#br0" timeOffset="16561.75">19652 4873 1054 0,'0'0'252'0,"0"0"-63"0,0 0 35 16,0 0 73-16,0 0-14 15,0 0-87-15,-36-53-58 16,32 53-34-16,2 0-2 16,2 0-29-16,0 0-43 15,0 0-24-15,4 0-6 16,25 7 0-16,34 2 2 16,46-3 8-16,40 0 23 15,14 2-18-15,-21 3-14 16,-15 3-1-16,-49 2-199 15,-22-10-549-15</inkml:trace>
  <inkml:trace contextRef="#ctx0" brushRef="#br0" timeOffset="16879.74">21152 4811 1855 0,'0'0'559'15,"0"0"-480"-15,0 0 83 16,0 0-27-16,0 0-66 0,164-5-42 16,-77 2-15-16,7 3-12 15,20 0 0-15,-25 0-177 16,-18 0-618-16</inkml:trace>
  <inkml:trace contextRef="#ctx0" brushRef="#br0" timeOffset="17195.18">22426 4824 1579 0,'0'0'495'16,"0"0"-423"-16,0 0-58 16,0 0 16-16,0 0 109 15,118 35-29-15,-20-23-54 0,38 2-37 16,22 8-19-1,-24-2 0-15,-34-2-627 0</inkml:trace>
  <inkml:trace contextRef="#ctx0" brushRef="#br0" timeOffset="17398.52">23907 5028 2165 0,'0'0'378'0,"0"0"-284"15,132 0 30-15,-29 1-41 16,30 11-51-16,19 8-32 16,-26-2-24-16,-32-6-721 0</inkml:trace>
  <inkml:trace contextRef="#ctx0" brushRef="#br0" timeOffset="28209.37">22350 6054 2154 0,'0'0'493'0,"0"0"-232"15,0 0 103-15,0 0-99 0,0 0-139 16,0 0-96-1,-51 170-6-15,20 0 48 0,-5 31-9 16,-1 10-6-16,3-13-37 16,12-34-19-16,9-33 1 15,7-39-2-15,6-40 0 16,6-16 0-16,17-8 0 16,20-11-6-16,13-17 5 15,15-17-5-15,21-54 6 16,5-37 1-16,-14-3-1 15,-25 11 0-15,-30 17 1 16,-22 33 1-16,-6 8 4 16,0 10 0-16,0 20-1 15,-16 12-5-15,-11 19-10 16,-4 27 1-16,-5 19 1 16,1 13 7-16,5 4 0 0,8 1 0 15,9-12 0-15,11-8-6 16,2-15 6-16,4-12-7 15,17-14 2-15,8-16 5 16,4-6 0-16,7-15 0 16,0-21 1-16,-3-13 0 15,-6-9-11-15,-10-6-26 16,-10-4-17-16,-11 1-3 16,0 7-6-16,-9 10 13 15,-16 14 1-15,-4 14-58 16,-4 14-117-16,-11 8-132 15,10 15-244-15,8 4-410 0</inkml:trace>
  <inkml:trace contextRef="#ctx0" brushRef="#br0" timeOffset="28753.77">23135 7269 1974 0,'0'0'543'15,"0"0"-415"-15,66-159 184 16,-46 91-72-16,-11 4-89 16,-9 9-33-16,0 18 23 15,-24 12 3-15,-14 20-33 0,-11 5-61 16,-7 30-37 0,0 24-11-16,3 15-1 0,13 13 0 15,15-1 0-15,21-4-1 16,4-17 0-16,22-18-1 15,18-18 1-15,5-21 0 16,4-6 1-16,-2-36 9 16,-3-12-1-16,-8-16-3 15,-10-7-4-15,-9 7 4 16,-13 6 0-16,-4 15 4 16,0 16 7-16,0 13 28 15,-2 14 10-15,-5 3-55 16,-2 14 0-16,2 26-12 15,-1 18 6-15,1 16 6 16,-3 8 0-16,4 7 0 16,-3-1 0-16,-6-1 1 0,1-1 7 15,-4-5 1-15,-3 3-9 16,-3-11 0-16,-2-2 0 16,1-14 0-16,-1-12 0 15,-1-13 0-15,1-12 0 16,-1-14 0-16,-6-6 0 15,-6-8 0-15,-7-23 0 16,-10-10 0-16,-4-16 0 16,-16-27 0-16,-11-58-182 15,18 15-484-15,11-1-351 0</inkml:trace>
  <inkml:trace contextRef="#ctx0" brushRef="#br0" timeOffset="39078.79">23306 7734 1220 0,'0'0'1279'0,"0"0"-825"16,0 0-224-16,0 0 7 16,0 0-158-16,0 0-56 15,102 10-11-15,-56 6 13 16,-5 4 1-16,-3 0-13 16,-10 0 1-16,-9 1-8 15,-8-4-5-15,-11 2 0 16,0-2 6-16,-11 2 5 15,-22 0 3-15,-12 6 2 0,-6-1-10 16,-2 2 14 0,5-4-7-16,17-2-13 0,12-6 0 15,11-3 0-15,8-6-1 16,8-2 0-16,29 1-1 16,39-4 0-16,9 0 1 15,17 0 0-15,49-1-2 16,-37-8-136-16,-9-4-545 0</inkml:trace>
  <inkml:trace contextRef="#ctx0" brushRef="#br0" timeOffset="39445.64">23821 6702 2123 0,'0'0'635'0,"0"0"-393"16,0 0 83-16,0 0-202 16,0 0-90-16,0 0-29 15,0 0-4-15,-89 32-1 16,48-6 1-16,-5 3 0 15,-4 4 1-15,4-1-1 16,9-2 1-16,10-5-1 0,8-4-1 16,13-3-5-16,6-5-1 15,2 0 1-15,29-3 5 16,21-2 1-16,17-3-1 16,16-3 1-16,6-2 0 15,22 0-55-15,-24-7-414 16,-22-7-457-16</inkml:trace>
  <inkml:trace contextRef="#ctx0" brushRef="#br0" timeOffset="39622.37">23832 6681 1824 0,'0'0'647'0,"0"0"-436"15,0 0 44 1,0 0-153-16,0 0-63 0,-33 126 12 15,24-53-23-15,4 7-19 16,5 26-9-16,0-18-128 16,0-17-601-16</inkml:trace>
  <inkml:trace contextRef="#ctx0" brushRef="#br0" timeOffset="40215.6">21838 5879 1622 0,'0'0'662'15,"0"0"-404"-15,0 0 68 16,0 0-109-16,0 0-168 16,0 0-35-16,-85 135-13 0,67-57 8 15,2 6-7 1,6 0 4-16,3-6-5 0,5-7 5 16,2-13 2-16,0-10-8 15,0-10 0-15,0-16-95 16,9-22-241-16,-1-4-246 15,0-25-423-15</inkml:trace>
  <inkml:trace contextRef="#ctx0" brushRef="#br0" timeOffset="40359.4">21702 6006 1600 0,'0'0'678'0,"0"0"-405"15,0 0 28-15,0 0-135 16,0 0-111-16,158-49-38 15,-54 49-11-15,46 0-6 0,-23 15-18 16,-13 1-557-16</inkml:trace>
  <inkml:trace contextRef="#ctx0" brushRef="#br0" timeOffset="41083.66">23411 6150 715 0,'0'0'1170'0,"0"0"-815"16,0 0-81-16,0 0-68 15,129-28-103-15,-49 17-29 16,12 6-2-16,1-1-3 16,-1 3-17-16,-8 3-25 15,-13 0-15-15,-15 0-4 16,-18 0-7-16,-13 0 0 16,-15 0 0-16,-5 0 0 0,-5 0 0 15,0 7 0-15,0 3 0 16,-5 10 7-16,-5 7 1 15,-6 12 3-15,3 11-3 16,2 10-2-16,3 11 2 16,8 1-7-16,0 4 4 15,0-6-1-15,12-3-5 16,-1-11-1-16,1-11 0 16,-4-9 0-16,3-7 0 15,1-11 0-15,5-12-35 16,-1-6-309-16,-5 0-879 0</inkml:trace>
  <inkml:trace contextRef="#ctx0" brushRef="#br0" timeOffset="42298.2">22047 8757 2018 0,'0'0'544'15,"0"0"-436"-15,0 0 60 16,0 0-21-16,0 0 14 16,179-14-41-16,-98 9-57 15,-2 5-38-15,-15 0-17 0,-10 5-8 16,-29 26-64-16,-16-4-512 16,-9-2-777-16</inkml:trace>
  <inkml:trace contextRef="#ctx0" brushRef="#br0" timeOffset="42447.33">21994 9069 2063 0,'0'0'596'0,"0"0"-481"16,0 0 15-16,142-7-31 16,-59 5-69-16,11 2-24 15,50 0-6-15,-24 2-296 0,-10 2-668 16</inkml:trace>
  <inkml:trace contextRef="#ctx0" brushRef="#br0" timeOffset="42932.95">23190 8767 1991 0,'0'0'581'0,"0"0"-388"0,0 0 1 16,0 0-110-16,0 0 44 15,118 58-20-15,-73-24-24 16,-5 2-44-16,-9 0-17 16,-9 1-10-16,-8-4-11 15,-12-1 4-15,-2-2 0 16,-4-1 4-16,-26-3 10 16,-7-2 41-16,-12 0 5 15,-7-2-27-15,-4-3-22 16,2 0-8-16,7-2-9 15,10-4 0-15,10-3 1 0,14-4-1 16,8-2 1-16,9-2-1 16,0 2-1-16,4 2 0 15,30 0 0-15,14 4 1 16,20-2 1-16,54 2-1 16,-15-4-131-16,-11-4-678 0</inkml:trace>
  <inkml:trace contextRef="#ctx0" brushRef="#br0" timeOffset="43102.33">23809 9154 2237 0,'0'0'767'0,"0"0"-507"15,0 0 5-15,0 0-163 0,0 0-102 16,0 0-66-16,0 0-181 15,41-5-392-15,-13 12-556 0</inkml:trace>
  <inkml:trace contextRef="#ctx0" brushRef="#br0" timeOffset="43432.29">24298 8924 1707 0,'0'0'864'0,"0"0"-403"15,0 0-119 1,0 0-88-16,-114-39-163 0,85 63-67 16,-3 18-16-16,7 10-8 15,2 7 1-15,11 1 0 16,10-2 0-16,2-4-1 16,10-12 0-16,17-11-1 15,8-12 0-15,7-15-1 16,3-4 2-16,1-12 0 15,-4-18 1-15,-5-7 0 16,-8-2 1-16,-10-7 5 16,-10-1-1-16,-9 2-5 15,0 3 0-15,-24 5-1 16,-11 8 0-16,-10 8-21 16,-24 2-185-16,9 8-405 0,6 1-583 0</inkml:trace>
  <inkml:trace contextRef="#ctx0" brushRef="#br0" timeOffset="43934.99">22817 8412 1174 0,'0'0'866'0,"0"0"-515"15,0 0-1-15,0 0-153 16,0 0-145-16,0 0-37 16,0 125-1-16,0-52-1 15,0 5-2-15,0 1-10 16,5-11 0-16,7-8-1 16,8-2-45-16,-2-18-297 15,-3-15-427-15</inkml:trace>
  <inkml:trace contextRef="#ctx0" brushRef="#br0" timeOffset="44138.88">22762 8438 1807 0,'0'0'614'0,"0"0"-348"16,0 0 9-16,0 0-178 15,0 0-60-15,185-14-16 16,-100 14-10-16,9 6-10 16,37 13-1-16,-22-5-308 15,-15-1-954-15</inkml:trace>
  <inkml:trace contextRef="#ctx0" brushRef="#br0" timeOffset="44730.87">24057 8460 1430 0,'0'0'637'0,"0"0"-309"15,0 0 32-15,0 0-151 16,0 0-103-16,0 0-19 16,132-40 21-16,-73 33-32 15,1 6-30-15,-4-1-11 16,-9 2-20-16,-9 0-8 16,-9 0-1-16,-11 0-5 15,-7 2-1-15,-4 10 0 0,-5 2 0 16,-2 10 0-16,0 7 1 15,0 6 1-15,0 9 7 16,-2 6-8-16,-3 5 5 16,5-1-6-16,0-2 1 15,0-4-1-15,0-6 1 16,9-7-1-16,3-4 1 16,-1-4-1-16,-1-7 0 15,2-4 1-15,-5-4-1 16,-1-6 0-16,-2-5 0 15,-4-3-87-15,0 0-257 16,0-10-700-16</inkml:trace>
  <inkml:trace contextRef="#ctx0" brushRef="#br0" timeOffset="45793.2">22060 10413 1942 0,'0'0'553'0,"0"0"-337"0,0 0 75 15,0 0-71-15,126-22-49 16,-44 7-96-16,3 2-45 16,-5 5-18-16,-14 4-11 15,-19 4-1-15,-20 8-58 16,-16 9-434-16,-11 4-417 0</inkml:trace>
  <inkml:trace contextRef="#ctx0" brushRef="#br0" timeOffset="45943.54">22023 10666 902 0,'0'0'1325'0,"0"0"-1027"15,0 0-213-15,0 0 140 0,143 2-34 16,-52-2-116 0,27 0-54-16,40 0-21 0,-27 0-93 15,-15 0-518-15</inkml:trace>
  <inkml:trace contextRef="#ctx0" brushRef="#br0" timeOffset="46520.43">23685 10301 1731 0,'0'0'714'0,"0"0"-454"15,0 0 51-15,0 0-104 0,0 0-143 16,0 0-22-16,129-22 36 16,-73 44-15-16,0 6-6 15,-7 6-18-15,-11 6-17 16,-7 2-10-16,-9 2-1 15,-9 0-4-15,-6-2-1 16,-7 1-4-16,-2-2 7 16,-23 0 0-16,-15-5 4 15,-14-4 4-15,-10-4 4 16,-9-6-8-16,-9-3-1 16,8-10 0-16,2-1 11 15,12-4 17-15,15-4 17 0,14 0 6 16,16 0-10-16,10 0-25 15,5 0-18-15,20 2-10 16,45 2-2-16,49 2 2 16,37 8 13-16,-3 2 11 15,-27 2-6-15,-38 1-6 16,-29-6 3-16,-1 1-5 16,-4 3-10-16,-6-5 0 15,-19-2 0-15,-11-6 0 16,-6-3 0-16,-7-1 0 15,0 0 0-15,0 0 0 16,0-4 0-16,0-3 0 16,0-1 0-16,-11 3 0 0,2 3-317 15,0-2-808-15</inkml:trace>
  <inkml:trace contextRef="#ctx0" brushRef="#br0" timeOffset="47062.88">23442 11269 1898 0,'0'0'582'16,"0"0"-286"-16,0 0 78 15,0 0-145-15,0 0-90 16,0 0 32-16,172 0-36 15,-41 0-64-15,33-4-26 16,-7-4-17-16,-34 2-11 16,-39 2-8-16,-26 4-3 15,2-2-5-15,-2 2-1 16,-8 0 0-16,-19 0-54 16,-31 0-201-16,-6 12-340 15,-25 0-323-15</inkml:trace>
  <inkml:trace contextRef="#ctx0" brushRef="#br0" timeOffset="47340.1">23451 11501 1500 0,'0'0'1250'0,"0"0"-764"15,0 0-262-15,167-15 25 16,-13 5-82-16,12 2-92 15,-20 8-38-15,-44 0-8 16,-37 0-4-16,-8 0-4 16,1 6-6-16,-2 4 3 15,-2 3-18-15,-19 2 0 0,-8-1 0 16,-12-3 0 0,-3-4 0-16,-5-4 0 0,-3 0 0 15,-4-3 0-15,0 0-45 16,0-3-152-16,0-10-525 0</inkml:trace>
  <inkml:trace contextRef="#ctx0" brushRef="#br0" timeOffset="60214.77">21694 15113 2320 0,'0'0'791'0,"0"0"-585"16,0 0 113-16,0 0-88 15,0 0-129-15,-133 177-63 16,20-1 7-16,-21 31-19 16,3 1-15-16,17-23-9 15,29-39-3-15,18-15 0 16,25-33 0-16,15-27 0 0,15-29 0 15,9-21 0 1,3-11 0-16,0-10 0 0,20-42 0 16,52-83 0-16,39-70 0 15,27-47 0-15,6 0 0 16,-19 37 0-16,-38 71 0 16,-31 50-9-16,-25 38 9 15,-15 25 9-15,-3 12-9 16,-2 9 0-16,5 9 0 15,1 62 0-15,2 53 0 16,-3 50 0-16,-8 14 0 16,-3-14 0-16,-5-44 0 15,2-50 0-15,0-26 0 0,2-14-21 16,-2-3-92 0,3-6-94-16,-3-9-94 0,-2-22-165 15,0-27-34 1,0-9-606-16</inkml:trace>
  <inkml:trace contextRef="#ctx0" brushRef="#br0" timeOffset="60367.07">21165 15896 1947 0,'0'0'675'16,"0"0"-505"-16,0 0-117 15,0 0-25-15,155 3-9 16,-5-3-19-16,8-7-1 15,-33-12-306-15,-40-2-696 0</inkml:trace>
  <inkml:trace contextRef="#ctx0" brushRef="#br0" timeOffset="60568.46">22168 15441 1007 0,'0'0'1409'0,"0"0"-928"15,-114-14-193-15,63 14 8 16,0 31-120-16,3 19-73 15,8 35-38-15,18 31-31 16,13-9-19-16,9-4-6 16,5-18-9-16,15-27-8 15,3-4-1-15,8-6-63 16,2-22-101-16,29-26-86 0,-9-11-241 16,-1-22-303-16</inkml:trace>
  <inkml:trace contextRef="#ctx0" brushRef="#br0" timeOffset="60726.83">22157 15739 1470 0,'0'0'776'15,"0"0"-603"-15,0 0-100 16,0 0 144-16,0 0-67 16,129 22-86-16,-73-21-48 15,-3-1-16-15,9-3-152 16,-15-15-455-16,-9-2-749 0</inkml:trace>
  <inkml:trace contextRef="#ctx0" brushRef="#br0" timeOffset="60896.59">22395 15583 1172 0,'0'0'995'0,"0"0"-696"0,0 0-37 15,-94 133-56-15,90-78-125 16,4 7-56-16,4-3-15 15,19-2-10-15,21-13-138 16,-6-15-469-16,0-17-606 0</inkml:trace>
  <inkml:trace contextRef="#ctx0" brushRef="#br0" timeOffset="61163.37">22749 15360 1921 0,'0'0'683'16,"0"0"-588"-16,0 0 81 15,40 108 36-15,-13-38-33 16,-2 7-96-16,-4 3-51 16,-2 0-16-16,-11-3-5 15,-8-10-5-15,0-6-5 16,-24-7 0-16,-19-14 11 0,-10-8-2 15,-6-7-4 1,-2-10-4-16,3-9-2 0,-2-6-128 16,15 0-406-1,16 0-827-15</inkml:trace>
  <inkml:trace contextRef="#ctx0" brushRef="#br0" timeOffset="61373.47">23348 15141 2474 0,'0'0'693'0,"0"0"-589"16,-29 121 153-16,21-4-74 16,-1 25-79-16,-1-4-67 0,0-26-23 15,-1-40-8 1,-1-19-6-16,-4-3-77 0,-12 16-137 15,1-12-322 1,2-18-536-16</inkml:trace>
  <inkml:trace contextRef="#ctx0" brushRef="#br0" timeOffset="61830.04">23629 15173 2405 0,'0'0'583'16,"0"0"-459"-16,0 0-6 16,0 0-15-16,0 0-29 15,151 157-50-15,-122-91-12 0,-19-4-5 16,-10 1 4-16,-29-5-2 16,-20-13 25-16,-16-7 95 15,-4-5-10-15,-1-16-41 16,8-8-24-16,14-3-23 15,14-6-16-15,14 0-14 16,16 0 0-16,4 0-1 16,13-6-9-16,25-3 1 15,13 1 8-15,3 3-6 16,-1 5 5-16,-9 0 0 16,-10 22-5-16,-14 11 5 15,-11 2 1-15,-9 9 1 16,0 2 0-16,-20-2 11 15,-16 1-6-15,-8-5 54 16,-8-8 7-16,-8-6-18 0,-2-8-49 16,-3-6 0-16,5-10 0 15,4-2 0-15,10 0 0 16,12 0 0-16,30-24-114 16,4 2-221-16,9-8-676 0</inkml:trace>
  <inkml:trace contextRef="#ctx0" brushRef="#br0" timeOffset="62048.98">24305 15284 2414 0,'0'0'785'0,"0"0"-577"16,0 0 27-16,-168 122-97 15,108-16-58-15,6 23-46 16,15-4-16-16,18-18-17 15,19-34 0-15,2-23-1 16,0 6-3-16,9-2-21 16,11-4-55-16,9-20-107 15,29-30-150-15,-4 0-369 16,-6-26-792-16</inkml:trace>
  <inkml:trace contextRef="#ctx0" brushRef="#br0" timeOffset="62222.38">24175 15759 1562 0,'0'0'684'16,"0"0"-550"-16,0 0-33 15,0 0 130-15,0 0-39 16,0 0-91-16,154 52-55 16,-105-48-28-16,0-4-18 15,9-4-160-15,-13-14-394 16,-10-9-532-16</inkml:trace>
  <inkml:trace contextRef="#ctx0" brushRef="#br0" timeOffset="62410.41">24493 15543 879 0,'0'0'1041'0,"0"0"-708"16,0 0-92-16,0 0 16 15,-80 125-76-15,72-66-75 16,3 7-54-16,3-3-32 15,2-1-11-15,0-8-3 16,0-14-6-16,4-9-47 16,35-22-159-16,-2-9-318 15,3 0-558-15</inkml:trace>
  <inkml:trace contextRef="#ctx0" brushRef="#br0" timeOffset="62664.98">24601 15521 1852 0,'0'0'653'16,"0"0"-537"-16,0 0 127 15,0 0 67-15,0 0-50 16,106 130-77-16,-77-82-63 16,-8 2-28-16,-15 5-26 15,-6 0-23-15,0 1 4 16,-27 1-10-16,-6-3 37 15,-7-6-74-15,-2-2 0 16,-1-10 0-16,-1-6 0 16,-1-8-36-16,-11-4-138 15,12-8-316-15,6-2-449 0</inkml:trace>
  <inkml:trace contextRef="#ctx0" brushRef="#br0" timeOffset="69920.72">17796 16713 1392 0,'0'0'945'0,"0"0"-560"16,0 0-260-16,0 0-43 16,0 0 7-16,-127 95-15 15,109-37-44-15,7 12-10 16,9 6-10-16,2-4-2 15,11-5-1-15,20-9-6 16,14-13 5-16,6-14 0 16,9-21 6-16,2-10 39 15,-1-14 44-15,-6-26-5 16,-7-10-30-16,-17-4-9 16,-14-4 8-16,-15-1-11 15,-2 7-11-15,-17 4-2 0,-18 9-19 16,-8 10-1-16,-4 11-10 15,-4 10-5-15,-1 8-11 16,10 0-106-16,11 30-178 16,13-2-425-16,16-2-606 0</inkml:trace>
  <inkml:trace contextRef="#ctx0" brushRef="#br0" timeOffset="70225.91">18596 16837 1945 0,'0'0'754'16,"0"0"-573"-16,-145 6-1 0,92 25-6 15,11 9-62-15,21 14-68 16,19 8-31-16,7 0-11 16,39 1-2-16,23-9 2 15,11-18-2-15,4-19 1 16,-8-17 0-16,-12 0 8 15,-20-35 56-15,-15-13 85 16,-20-7-8-16,-7-7-35 16,-25 4-25-16,-17 0-37 15,-6 8-21-15,-2 14-12 0,8 10-6 16,11 18-6 0,13 8-36-16,18 11-180 0,11 22-342 15,22-7-296-15</inkml:trace>
  <inkml:trace contextRef="#ctx0" brushRef="#br0" timeOffset="70705.1">20024 17249 1064 0,'0'0'784'0,"0"0"-451"15,0 0-140-15,0 0 70 16,83-112-64-16,-73 77-63 16,-7 0-39-16,-3-2-3 15,-9 7 5-15,-21 6 22 16,-5 6-31-16,-9 6-33 16,-5 12-27-16,2 0-16 0,0 18-5 15,10 18-8-15,10 12 0 16,11 6-1-16,14 0 1 15,2-1 0-15,18-8-1 16,17-14 2-16,7-10 4 16,10-16-5-16,10-5 6 15,7-16-7-15,5-17-103 16,22-28-240-16,-21 2-415 16,-12 9-803-16</inkml:trace>
  <inkml:trace contextRef="#ctx0" brushRef="#br0" timeOffset="70879.69">20514 16837 1809 0,'0'0'831'15,"0"0"-658"-15,0 0 56 0,0 0 45 16,-33 136-82-16,31-71-90 16,-1 8-53-16,1 3-32 15,0 4-8-15,2-4-9 16,0 4-59-16,0 14-203 15,0-13-393-15,0-23-771 0</inkml:trace>
  <inkml:trace contextRef="#ctx0" brushRef="#br0" timeOffset="71292.99">21575 16866 758 0,'0'0'1481'16,"0"0"-877"-16,0 0-433 15,0 0-37-15,0 0 7 16,-9 132-8-16,9-63-76 15,0 11-36-15,0 18-9 16,0-4-12-16,-9 0-43 16,-4 27-223-16,1-38-421 15,8-10-584-15</inkml:trace>
  <inkml:trace contextRef="#ctx0" brushRef="#br0" timeOffset="71854.57">22081 16981 2080 0,'0'0'704'0,"0"0"-419"16,0 0 28-16,0 0-143 15,0 0-112-15,0 0-41 16,0 0 16-16,-69 81 18 15,51-41-17-15,2 9-16 16,5 1-9-16,2 3-8 16,5 4 1-16,4-7 4 15,0-2-6-15,0-8 1 16,13-8 0-16,9-14 6 16,7-9 10-16,7-9 17 15,5-15 14-15,-2-19-19 16,-1-10-14-16,-5-2-8 15,-10-2 1-15,-12 2-7 16,-11-2 6-16,0-2 7 0,-13 6 2 16,-16-1 2-16,-7 13-6 15,1 10-11-15,-2 8 0 16,8 6-1-16,8 8-7 16,2 0-96-16,19 22-172 15,0 0-293-15,3 1-426 0</inkml:trace>
  <inkml:trace contextRef="#ctx0" brushRef="#br0" timeOffset="72113.55">23007 17008 1202 0,'0'0'1624'16,"0"0"-1241"-16,0 0-175 15,0 0-75-15,0 0-55 16,0 0-18-16,-8 160-37 16,16-87-7-16,-5 7-16 15,-3 4-7-15,-13 37-155 16,-16-23-289-16,0-18-314 0</inkml:trace>
  <inkml:trace contextRef="#ctx0" brushRef="#br0" timeOffset="72309.08">23701 16879 2633 0,'0'0'672'0,"0"0"-503"15,0 0 77-15,-89 125-112 16,77-55-74-16,7 17-39 16,5 19-21-16,0 19 0 15,8 5-180-15,-6-23-406 16,-2-32-883-16</inkml:trace>
  <inkml:trace contextRef="#ctx0" brushRef="#br0" timeOffset="88368.27">2236 2696 2199 0,'0'0'570'16,"0"0"-430"-16,-79-109 68 15,22 64 24-15,-11 5-54 16,-9 9-19-16,-6 10-40 16,0 9-46-16,10 12-8 15,11 0-29-15,12 12-9 16,17 20-20-16,11 10-7 16,13 8-1-16,9 7-5 15,16 3 0-15,28 1 6 16,23 6 0-16,16-1 7 15,10 2 11-15,3 0-6 0,-5 1-4 16,-10-5 2-16,-14-2-4 16,-17-4-5-16,-13-1 5 15,-18-7-5-15,-18-2 0 16,-1-2-1-16,-39-4 0 16,-43 2 8-16,-43-6-7 15,0-11 1-15,7-12-1 16,20-15 0-16,31 0-1 15,5-9 1-15,6-14 0 16,23-9 10-16,20-7-11 16,13-18 0-16,25-29 0 15,24-2 0-15,24-10-3 0,15-1-5 16,4 21-14-16,17 2-97 16,39-9-116-1,-26 25-335-15,-22 6-759 0</inkml:trace>
  <inkml:trace contextRef="#ctx0" brushRef="#br0" timeOffset="88769.36">3209 2725 1694 0,'0'0'953'0,"0"0"-745"16,-136 0-99-16,85 4 52 16,13 12-14-16,15 6-75 15,17 7-56-15,6 10-16 16,22 5 0-16,20 4 0 15,10 1 1-15,6-4 5 16,-2 0-5-16,-8-3 8 16,-10-2-8-16,-11-2 13 15,-11 0-5-15,-16 1 9 16,0 0 25-16,-27 0 25 16,-20-3-29-16,-33-6-24 0,-5-8-15 15,-8-10-39-15,-23-12-199 16,36-4-336-16,12-15-345 0</inkml:trace>
  <inkml:trace contextRef="#ctx0" brushRef="#br0" timeOffset="88896.35">3347 2957 1373 0,'0'0'696'16,"0"0"-434"-16,123-22-12 15,-77 22-149-15,-3 0-70 16,-3 6-31-16,14 10-6 15,-10-2-336-15,-7-8-1126 0</inkml:trace>
  <inkml:trace contextRef="#ctx0" brushRef="#br0" timeOffset="89386.46">3605 2721 1905 0,'0'0'687'16,"0"0"-440"-16,0 0 19 15,-114 23-66-15,91 16-102 16,7 16-57-16,11 14-25 16,5 13-10-16,11 2-4 15,20 1-1-15,13-11 8 16,9-14-9-16,4-21-39 16,3-22 0-16,5-17 23 0,-5-14 14 15,-4-29 1-15,-9-16 0 16,-14-4 0-16,-10-2 0 15,-17 7 1-15,-6 10 6 16,-2 12 23-16,-20 15 37 16,-5 15 4-16,-6 6-34 15,-3 18-30-15,-2 23-6 16,5 11-1-16,8 2 1 16,9 0-1-16,14-10-8 15,2-12 7-15,2-10 1 16,16-11-7-16,2-10 7 15,6-1 1-15,2-7 0 16,1-10 8-16,-7 3-2 16,-5 4-6-16,0 7 0 0,-5 3 0 15,2 0-1 1,1 3 0-16,8 11 0 0,2-4-1 16,6-4-16-16,7-6-135 15,26-18-190-15,-6-16-350 16,-11-4-526-16</inkml:trace>
  <inkml:trace contextRef="#ctx0" brushRef="#br0" timeOffset="89548.86">4147 2876 1818 0,'0'0'625'15,"0"0"-570"-15,0 0-13 0,0 0 126 16,118 15-14-1,-65-12-77-15,3-3-47 0,-2 0-30 16,8-12-64-16,-16-7-324 16,-9-3-862-16</inkml:trace>
  <inkml:trace contextRef="#ctx0" brushRef="#br0" timeOffset="90304.27">4459 2614 1217 0,'0'0'1183'15,"0"0"-880"-15,0 0-97 16,0 0-11-16,-91 145 16 0,70-58-57 16,8 2-68-1,9 5-50-15,4-2-17 0,0-15-10 16,11-1-9-16,9-13-8 16,3-22-92-16,5-21-102 15,5-17 56-15,1-8 64 16,0-32 15-16,-5-13 38 15,-6-8 20-15,-4 1 9 16,-11 9 0-16,-1 12 0 16,-4 16 0-16,-1 12 34 15,2 8-16-15,5 0-18 16,9 18 0-16,6 1 0 16,9-6 1-16,6-5 7 15,1-8 3-15,-1 0 10 16,-5-21 26-16,-7-6 2 0,-13 4 59 15,-8 0 39-15,-6 6-6 16,0 9-3-16,-20 7-45 16,-7 1-50-16,-4 6-25 15,-3 18-12-15,3 8 0 16,2 6-5-16,12 5-1 16,7 1-6-16,10-5 5 15,3-5-10-15,27-7-4 16,9-15-6-16,12-12 0 15,7-5 12-15,4-27 8 16,1-12 0-16,-7-8 0 16,-11 0 1-16,-15 4 0 15,-14 10 0-15,-12 11 8 0,-4 9 11 16,-4 13 20-16,-19 5-15 16,-5 0-16-16,-6 25-8 15,1 9 0-15,4 9 0 16,7-1 0-16,10-2-6 15,12-3-1-15,0-12-2 16,21-5 3-16,8-4 5 16,4-5 1-16,5-1 0 15,-1-1 1-15,-2 5-1 16,-6 0 0-16,-12 0 0 16,-8 3 0-16,-9-1 0 15,0 0 0-15,-24 0 8 0,-10-1-1 16,-6-2-6-16,-7-4-1 15,1-2-57-15,-11-7-141 16,11-4-380-16,8-12-820 0</inkml:trace>
  <inkml:trace contextRef="#ctx0" brushRef="#br0" timeOffset="91689.07">2494 4010 986 0,'0'0'1515'0,"0"0"-1296"16,-56 135-110-16,11-39 127 15,-2 26-32-15,5 25-84 16,9-1-66-16,17-26-26 16,14-33-16-16,2-36-3 15,0-11-7-15,12-2-1 16,5-2-1-16,5-9-6 15,3-15-17-15,0-12-10 16,3-14 6-16,3-22-4 0,-2-12 2 16,-4-4 14-1,-7 3 15-15,-5 9-2 0,-7 13 1 16,0 8 1-16,-6 11 23 16,0 8 5-16,0 0-23 15,2 4-5-15,4 21-11 16,1 8 11-16,4 9 0 15,3 3 1-15,1-3 0 16,3-6 0-16,2-9-1 16,7-14 0-16,-1-12-1 15,7-1 1-15,2-27 2 16,-2-13 10-16,-2-10-5 16,-9-4 2-16,-8 1 0 15,-12 7 47-15,-2 6 11 0,-4 11-2 16,-19 6-23-16,-4 10-20 15,-4 10-22-15,0 3-5 16,0 6-105-16,8 31-237 16,10-2-392-16,13-3-436 0</inkml:trace>
  <inkml:trace contextRef="#ctx0" brushRef="#br0" timeOffset="92105.02">3177 4768 1536 0,'0'0'843'0,"0"0"-520"16,0 0 4-16,-4-138-81 16,-13 104-70-16,-6 8-42 0,-1 8-50 15,-4 12-27-15,2 6-24 16,-5 14-33-16,2 20 0 16,0 10-1-16,9 4 0 15,12 0-10-15,8-6 4 16,0-8-4-16,21-8 1 15,6-6-7-15,0-5 7 16,2-5 1-16,-4 0 8 16,-6 0 0-16,-1 3 1 15,-3 5-1-15,-1 9 1 16,-3 5 0-16,-1 11 0 16,-4 4 1-16,1 7 0 15,-3 0 7-15,0-4-8 16,-2-4 1-16,-2-5 0 15,0-11 6-15,0-8 13 0,-12-8 40 16,-13-2 9-16,-11-6-26 16,-6-5-29-16,-9-1-14 15,-1 0-57-15,8-7-130 16,19-30-192-16,15 4-442 16,10-5-1205-16</inkml:trace>
  <inkml:trace contextRef="#ctx0" brushRef="#br0" timeOffset="92355.3">3298 4969 1382 0,'0'0'580'0,"0"0"-259"16,0 0 14-16,0 0-143 15,127-2-66-15,-111 26-27 16,-3 2-13-16,-1 5 6 16,-6 0 16-16,-2-1-26 15,-4-4-30-15,0-2-2 16,0 1 5-16,-2-3-4 15,-9 1-16-15,0 0-11 16,2-2-14-16,5-2-10 16,4-1 0-16,0-6 0 15,8-5-6-15,28-7-6 16,18-6-65-16,54-50-164 16,-9 0-417-16,-10-4-749 0</inkml:trace>
  <inkml:trace contextRef="#ctx0" brushRef="#br0" timeOffset="92789.6">3692 4087 1041 0,'0'0'1236'15,"0"0"-735"-15,-137-86-253 16,83 61-7-16,7 15-86 15,11 10-60-15,7 1-50 16,10 28-38-16,7 9-7 16,12 6-1-16,0 5-8 15,31-3 8-15,17 0 1 0,10 0 0 16,8 0 8-16,3 2-2 16,0 2 1-16,-7 0 1 15,-10-2-7-15,-12-1 1 16,-14-7-1-16,-9-6 5 15,-13-9-5-15,-4-8 5 16,-7-7 11-16,-24-6 14 16,-16-4-7-16,-11 0-12 15,-7-20-6-15,5-4-5 16,6-5-1-16,17 0 9 16,12-1-7-16,16-2-1 15,9-4-1-15,13-9 0 16,30-8-6-16,18-1 0 0,10-3-12 15,24-11-148 1,-14 18-367-16,-23 7-666 0</inkml:trace>
  <inkml:trace contextRef="#ctx0" brushRef="#br0" timeOffset="93292.93">2107 3903 2002 0,'0'0'609'0,"0"0"-410"16,0 0-63-16,0 0-74 16,0 0-31-16,-10 106 80 15,3-49-39-15,-1 5-42 16,-4 1-18-16,-1-6-12 15,-1-2-8-15,-7 1-213 16,5-16-363-16,0-13-551 0</inkml:trace>
  <inkml:trace contextRef="#ctx0" brushRef="#br0" timeOffset="93457.91">2184 3812 2000 0,'0'0'495'0,"0"0"-339"16,0 0-66-16,0 0-66 16,131-35-14-16,-66 35-10 15,55 25-109-15,-12-1-464 16,-6-2-1106-16</inkml:trace>
  <inkml:trace contextRef="#ctx0" brushRef="#br0" timeOffset="94007.25">3539 3698 1765 0,'0'0'732'0,"0"0"-440"16,0 0 74-16,0 0-75 0,0 0-105 15,0 0-110-15,0 0-52 16,-9-14-16-16,53 9-2 16,19 2 13-16,11-4 2 15,7 1-9-15,-4 2-4 16,-11 4-7-16,-14 0 0 16,-14 0 0-16,-16 0-1 15,-9 10 0-15,-9 6-1 16,-4 6 0-16,0 14 1 15,0 13 0-15,0 15 1 16,-4 10 0-16,0 9 0 0,-1 0-1 16,5-4 1-16,0-8-1 15,0-6 1-15,13-11-1 16,1-10 0-16,-3-5-15 16,2-9-93-16,3-9-166 15,-5-9-371-15,-5-7-817 0</inkml:trace>
  <inkml:trace contextRef="#ctx0" brushRef="#br0" timeOffset="95088.2">4417 4221 1355 0,'0'0'1301'15,"0"0"-922"-15,0 0-243 16,0 0-38-16,0 0-36 0,0 0-33 16,0 0-14-1,180 6-6-15,-79-6-9 0,-17 0-169 16,-24 0-594-16</inkml:trace>
  <inkml:trace contextRef="#ctx0" brushRef="#br0" timeOffset="95238.21">4561 4435 1930 0,'0'0'735'0,"0"0"-623"15,0 0-21-15,0 0-41 16,0 0-17-16,139-9-19 16,-52-1-14-16,-14-1-178 15,-13 4-619-15</inkml:trace>
  <inkml:trace contextRef="#ctx0" brushRef="#br0" timeOffset="96575.92">5660 3994 1996 0,'0'0'601'0,"0"0"-501"15,0 0 48-15,0 0-86 16,0 0-30-16,0 0 7 15,118 43-3-15,-80-14-5 16,-9 1-7-16,-9 1-8 16,-9-4-4-16,-11-2 2 15,0-1 5-15,-18-2 14 16,-16-1 44-16,-3-2 14 16,-3-5-42-16,4-2-22 15,9-5-13-15,9 0-14 16,8-3 0-16,7-2-1 15,3 0-11-15,0 2-12 16,22 0 9-16,14 3 7 0,13-1 8 16,8 1 0-16,-1 3 0 15,-7 4 0-15,-10 0 0 16,-12 0-1-16,-12 2 1 16,-11-2 0-16,-4-1 0 15,0 4 9-15,-19 2 36 16,-19 1 41-16,-7 4-8 15,-9-1-35-15,-6 2-26 16,0-3-11-16,4-4-6 16,8-2-26-16,8-6-121 15,13-4-223-15,11-6-593 0</inkml:trace>
  <inkml:trace contextRef="#ctx0" brushRef="#br0" timeOffset="96727.07">6047 4516 2600 0,'0'0'632'16,"0"0"-445"-16,0 0-39 15,0 0-107-15,0 0-41 16,0 0-259-16,0 0-526 16,76-32-1161-16</inkml:trace>
  <inkml:trace contextRef="#ctx0" brushRef="#br0" timeOffset="97093.99">6676 4054 1866 0,'0'0'834'0,"0"0"-613"16,0 0 76-16,0 0-121 15,0 0-117-15,0 0-52 16,-115 87-1-16,85-32-5 16,1 8 0-16,9-1 0 15,6-1-1-15,10-8-1 16,4-6-5-16,2-15-31 16,23-12-16-16,10-16 31 15,5-4 15-15,8-21 7 0,0-17 0 16,-5-6 1-1,-10-5 7-15,-12 4 4 0,-15 0 10 16,-6 8 41-16,-2 5-9 16,-23 8-21-16,-6 10-23 15,-7 7-10-15,-22 6-64 16,7 1-400-16,3 0-602 0</inkml:trace>
  <inkml:trace contextRef="#ctx0" brushRef="#br0" timeOffset="97362.65">5323 3632 2121 0,'0'0'629'15,"0"0"-326"-15,0 0-7 16,0 0-176-16,0 0-94 16,-80 120-17-16,63-43-8 15,3 8 0-15,7 2-1 16,5-7-9-16,2-8-135 16,0-4-219-16,0-18-395 15,9-18-924-15</inkml:trace>
  <inkml:trace contextRef="#ctx0" brushRef="#br0" timeOffset="97531.36">5342 3810 1580 0,'0'0'1015'0,"0"0"-705"16,0 0 29-16,0 0-142 15,0 0-125-15,0 0-55 16,117-31-16-16,15 31-1 15,-9 0-154-15,-8 0-468 0</inkml:trace>
  <inkml:trace contextRef="#ctx0" brushRef="#br0" timeOffset="97910.96">6828 3717 1707 0,'0'0'919'0,"0"0"-788"16,0 0 26-16,0 0 33 15,0 0-42-15,162-4-42 16,-108 0-14-16,-8 2-38 0,-7 2-26 15,-16 0-14 1,-5 0-8-16,-7 2 0 0,-1 15-5 16,-6 6 5-16,1 14 6 15,-5 6 0-15,2 14-2 16,-2 7-1-16,0 2-7 16,2 0-1-16,2-2 0 15,-2-6 0-15,0-5-1 16,-2 9-89-16,0-12-379 15,0-14-422-15</inkml:trace>
  <inkml:trace contextRef="#ctx0" brushRef="#br0" timeOffset="98111.12">7487 4196 1292 0,'0'0'1184'16,"0"0"-812"-16,0 0-239 16,0 0 114-16,126 0-94 15,-80 0-92-15,-2 0-40 16,-3 0-19-16,3 0-2 16,-11 0-217-16,-13 0-581 0</inkml:trace>
  <inkml:trace contextRef="#ctx0" brushRef="#br0" timeOffset="98277.32">7527 4382 831 0,'0'0'1428'0,"0"0"-833"16,0 0-494-16,0 0 32 16,0 0-29-16,0 0 25 15,0 0-26-15,165 9-69 16,-45-29-34-16,-17 0-173 15,-12 1-591-15</inkml:trace>
  <inkml:trace contextRef="#ctx0" brushRef="#br0" timeOffset="98810.88">8817 3946 1283 0,'0'0'1157'0,"0"0"-846"16,0 0-151-16,118-6 52 15,-71 26-84-15,1 12-12 16,0 10-41-16,-8 5-27 16,-9 0 2-16,-9 0 10 15,-9-3-6-15,-11-6-18 16,-2-4-14-16,-8-2-2 15,-23-6-7-15,-9-6-2 16,-7-4 1-16,0-3-5 16,2-10-7-16,8-3 2 15,10 0-1-15,9 0 1 0,11-6 4 16,7-5-5-16,5-4-1 16,26 1-2-16,16 4-7 15,13 6 8-15,9 4-8 16,7 0 0-16,4 20 8 15,-2 8 1-15,-11 6-1 16,-16 4-5-16,-15 3 0 16,-21-1 5-16,-15 0 1 15,0-5 0-15,-31-2 16 16,-11-5 52-16,-10-3 32 16,-6-8 2-16,-1-3-34 0,1-4-68 15,6-3 0-15,8-4 0 16,8 0 0-16,12-3 0 15,6 0 0-15,7 0 0 16,9-29-60-16,2-1-275 16,0-8-962-16</inkml:trace>
  <inkml:trace contextRef="#ctx0" brushRef="#br0" timeOffset="144406.15">6415 16338 1603 0,'0'0'1337'0,"0"0"-1040"16,0 0-170-16,0 0 6 16,0 0-35-16,124 0-44 15,-70-4-35-15,2 4-19 16,-7 0-42-16,-15 9-268 0,-15 9-519 16,-17 4-1119-16</inkml:trace>
  <inkml:trace contextRef="#ctx0" brushRef="#br0" timeOffset="144564.32">6415 16655 1861 0,'0'0'1062'15,"0"0"-743"-15,0 0-142 16,0 0-80-16,0 0-65 16,0 0-11-16,0 0-21 15,157 18-56-15,-91-18-395 16,-3 0-728-16</inkml:trace>
  <inkml:trace contextRef="#ctx0" brushRef="#br0" timeOffset="153442.34">16375 5989 2220 0,'0'0'602'15,"0"0"-448"-15,0 0 39 16,-141-30 14-16,101 30-51 16,5 0-53-16,4 16-62 0,1 25-29 15,4 15-4-15,3 14-7 16,8 12-1-16,11 3 2 16,4-5-1-16,15-8 0 15,22-12 0-15,13-16-1 16,10-18 1-16,9-16 1 15,7-10 7-15,3-20-3 16,0-26 3-16,-10-12 4 16,-11-15 5-16,-14-9 15 15,-19-4-6-15,-16-4-10 16,-9 5-10-16,-9 13-6 16,-22 14-1-16,-9 18-50 15,-31 27-115-15,11 13-211 16,0 0-591-16</inkml:trace>
  <inkml:trace contextRef="#ctx0" brushRef="#br0" timeOffset="153611.87">16375 6248 1582 0,'0'0'744'16,"0"0"-524"-16,0 0 89 15,0 0-28-15,58 106-106 16,-37-68-70-16,2 2-51 15,4-1-35-15,2 1-19 16,13 12-24-16,-7-8-263 16,-6-15-481-16</inkml:trace>
  <inkml:trace contextRef="#ctx0" brushRef="#br0" timeOffset="154083.35">17109 5952 998 0,'0'0'1176'15,"0"0"-946"-15,0 0-133 16,0 0 38-16,0 0-44 15,0 0-49-15,0 0-12 0,-113 104 18 16,100-70-11-16,2 2-21 16,2-2-7-16,5-6-8 15,4-5 0-15,0-8 0 16,0-7 0-16,0-4 8 16,0-4 74-16,0 0 81 15,0 0 19-15,0-2-63 16,0-8-68-16,0-5-37 15,2 4-9-15,2 1-5 16,-4 4 7-16,0 2-7 16,0 0 5-16,0 1-5 15,-6 2 0-15,-8-4-1 0,3 2 0 16,0-1-1 0,4 0-6-16,0 1-33 0,5-2-44 15,0 3-48-15,2 2-108 16,0 0-222-16,0-4-474 0</inkml:trace>
  <inkml:trace contextRef="#ctx0" brushRef="#br0" timeOffset="154622.06">16832 6016 1485 0,'0'0'835'0,"0"0"-474"0,0 0-69 15,0 0-22-15,0 0-83 16,0 0-61-16,0 0-33 16,-6-9-23-16,14 5-22 15,17 0-24-15,14-2-10 16,10 1-2-16,9 1-6 16,2 1-5-16,-2 3 0 15,-4 0-1-15,-8 0 0 0,-5 0 0 16,-11 0-65-1,-7 0-77-15,-12 3-113 0,-11-3-215 16,-18-14-247 0,-9-4-1301-16</inkml:trace>
  <inkml:trace contextRef="#ctx0" brushRef="#br0" timeOffset="154935.46">17079 5748 2027 0,'0'0'644'16,"0"0"-384"-16,0 0-27 16,0 0-125-16,0 0-75 15,0 0 18-15,0 0 37 16,-35 121-17-16,23-73-19 16,3 2-20-16,-3 0-17 0,4-3-3 15,-1-7-3-15,0-2-8 16,2-7 5-16,3-4-5 15,2-5-1-15,-1-6 1 16,3-4-1-16,0-6 1 16,0-2-1-16,0-4 0 15,0 0 2-15,0 0 7 16,0 0 1-16,0 0-8 16,0 0-2-16,0 0-105 15,6-4-388-15,-1-5-648 0</inkml:trace>
  <inkml:trace contextRef="#ctx0" brushRef="#br0" timeOffset="162729.45">6640 5242 1527 0,'0'0'1281'0,"0"0"-949"16,0 0-61-16,0 0-20 15,0 0-101-15,0 0-84 16,-16-44-48-16,6 72-12 16,-9 13-5-16,-4 14 13 15,-10 7-5-15,-4 7-2 16,-1 0-6-16,0 0 5 15,5-6-5-15,4-13-1 16,11-12 0-16,7-13-6 16,9-17-25-16,2-8 5 0,4-10 21 15,23-33 4 1,13-19 2-16,9-16-1 0,4-12 1 16,2 1-1-16,0 2 2 15,-11 10-1-15,-6 16 5 16,-14 17-5-16,-8 15 7 15,-8 15 23-15,-3 14-11 16,3 0-20-16,2 22-11 16,1 20 11-16,5 16 0 15,-5 14 0-15,1 9 1 16,-6 6-1-16,-3-4 1 16,-3-2 5-16,0-13-5 15,0-11-1-15,0-10-21 0,0-13-93 16,0-12-113-1,0-8-98-15,0-8-215 0,-9-6-88 0</inkml:trace>
  <inkml:trace contextRef="#ctx0" brushRef="#br0" timeOffset="162925.21">6468 5542 1685 0,'0'0'712'16,"0"0"-565"-16,0 0-40 0,0 0 30 15,0 0-70 1,137-1-44-16,-64-6-23 0,-11 5-235 16,-8-4-534-16</inkml:trace>
  <inkml:trace contextRef="#ctx0" brushRef="#br0" timeOffset="164276.59">6622 6126 2138 0,'0'0'780'0,"0"0"-467"15,0 0-9-15,0 0-84 16,0 0-124-16,0 0-70 16,0 0-25-16,34 102 26 15,-5-36 10-15,2 4-14 16,-1-2-13-16,-2-9-4 0,-4-9-5 15,-3-10-1 1,-4-12-13-16,-3-6-80 16,-3-8-96-16,-5-8-105 0,-4-6-257 15,-2-20-177-15,0-8-1084 16</inkml:trace>
  <inkml:trace contextRef="#ctx0" brushRef="#br0" timeOffset="164466.34">6999 6153 1497 0,'0'0'1048'0,"0"0"-730"15,0 0-70-15,0 0-22 16,-140 108-70-16,97-55-68 16,-1 1-44-16,-6 3-25 0,-5-3-8 15,-9-2-11-15,-121 60-465 16,106-80-397-16</inkml:trace>
  <inkml:trace contextRef="#ctx0" brushRef="#br0" timeOffset="165592.31">6593 7372 1557 0,'0'0'1172'15,"0"0"-893"-15,0 0-177 16,0 0-39-16,0 0 101 16,83 107-32-16,-39-64-42 15,8-2-36-15,-3 0-28 16,-3-7-13-16,-6-6-7 16,-7-4-5-16,-8-4-1 0,-4-6-85 15,-11-2-168 1,-10-12-283-16,0-6-197 0,-2-14-881 0</inkml:trace>
  <inkml:trace contextRef="#ctx0" brushRef="#br0" timeOffset="165788.07">6886 7307 948 0,'0'0'1031'0,"0"0"-558"16,0 0-286-16,0 0-54 15,0 0-75-15,0 0 35 16,0 0-12-16,-98 128-31 16,59-80-29-16,-3 2-12 15,0 0-9-15,-14 11-132 0,8-13-229 16,9-14-471-16</inkml:trace>
  <inkml:trace contextRef="#ctx0" brushRef="#br0" timeOffset="169084.49">6743 8011 1058 0,'0'0'1314'16,"0"0"-662"-16,0 0-453 15,0 0-28-15,0 0-18 16,0 0-8-16,-85 140-41 16,56-86-38-16,-3 3-36 15,3-3-14-15,0-2-15 16,6-2 0-16,0-6-1 0,3-2-37 16,7-8-106-16,2-8-115 15,4-14-241-15,4-8-119 16,3-4-336-16</inkml:trace>
  <inkml:trace contextRef="#ctx0" brushRef="#br0" timeOffset="169532.94">6825 7979 715 0,'0'0'1459'0,"0"0"-1078"15,0 0-165-15,0 0-59 16,0 0-66-16,0 0 32 15,0 0-14-15,58 102-37 16,-51-57-21-16,-5 3-24 16,-2-9-15-16,0-3-3 0,-14-10-2 15,-10-9 5-15,-5-8 92 16,-4-7 10-16,0-2-15 16,2 0-29-16,6-2-25 15,9-6-18-15,7 0-13 16,9 1-4-16,0 3-10 15,13 2-5-15,14 2-6 16,8 0 10-16,2 3-7 16,-4 15 2-16,-6 7-7 15,-10 0-17-15,-8 6 19 16,-9-4 10-16,0 4 0 16,-11-3 1-16,-18-2 0 15,-9-5 7-15,-7-2 33 0,-5-5 13 16,-2-3-4-16,1-2-1 15,4-7-12-15,3-2-10 16,10 0-26-16,8 0 0 16,5-13 0-16,11-2-3 15,10-13-135-15,0 4-233 16,8-2-686-16</inkml:trace>
  <inkml:trace contextRef="#ctx0" brushRef="#br0" timeOffset="171850.15">13641 7704 603 0,'0'0'1796'15,"0"0"-1302"-15,0 0-290 0,0 0-38 16,0 0-104-16,0 0-30 15,0 0 18-15,-141 168-5 16,92-91-18-16,-4 0-14 16,1-4-3-16,8-9-9 15,6-11-2-15,14-16 1 16,9-12 0-16,9-15-1 16,6-10 1-16,8-20 0 15,29-30 8-15,28-37-8 16,2-3 1-16,6-10-1 15,-1 2-6-15,-24 25 6 16,-3 7 0-16,-14 22 6 16,-11 22 15-16,-6 22 6 0,-3 6-27 15,5 36 0-15,-1 19 0 16,1 14 1-16,-3 10 11 16,1-1-10-16,-6-4 4 15,-1-10-6-15,-5-8-57 16,-2-2-186-16,-13-17-320 15,-10-20-213-15</inkml:trace>
  <inkml:trace contextRef="#ctx0" brushRef="#br0" timeOffset="171982.02">13456 8013 479 0,'0'0'1670'15,"0"0"-1360"-15,0 0-238 0,0 0-51 16,0 0-5-16,154 22-16 15,-90-14-134-15,-10-8-613 0</inkml:trace>
  <inkml:trace contextRef="#ctx0" brushRef="#br0" timeOffset="172162.91">13923 7816 1128 0,'0'0'1037'0,"0"0"-720"15,0 0-229-15,0 0 135 16,0 0-31-16,112 122-104 0,-74-78-60 16,0 0-19-16,0-3-9 15,4 5-143-15,-8-12-312 16,-12-13-331-16</inkml:trace>
  <inkml:trace contextRef="#ctx0" brushRef="#br0" timeOffset="172334.33">14218 7834 1603 0,'0'0'508'0,"0"0"-406"16,0 0-54-16,0 0 66 16,0 0-38-16,-93 133-39 15,61-89-22-15,-24 16-15 16,7-12-131-16,3-14-399 0</inkml:trace>
  <inkml:trace contextRef="#ctx0" brushRef="#br0" timeOffset="172512.71">14218 7932 652 0,'0'0'1474'15,"0"0"-965"-15,0 0-326 16,154-39-2-16,-96 39-97 15,-3 0-62-15,-4 15-22 16,-6 5-25-16,-9 5-210 16,-15-7-335-16,-11-13-460 0</inkml:trace>
  <inkml:trace contextRef="#ctx0" brushRef="#br0" timeOffset="172693.1">14490 7734 798 0,'0'0'1210'0,"0"0"-630"16,0 0-386-16,0 0-95 16,0 0-20-16,0 0 75 15,0 126-54-15,0-65-59 16,7 3-26-16,-3 0-15 16,-2-2 0-16,-2 1-261 15,0-18-375-15,0-17-767 0</inkml:trace>
  <inkml:trace contextRef="#ctx0" brushRef="#br0" timeOffset="172889.94">15022 7553 662 0,'0'0'1745'0,"0"0"-1419"16,0 0-235-16,0 0 31 15,-56 169-53-15,46-92-40 16,0 1-19-16,4-5-10 16,-10 15-33-16,2-21-281 0,-1-21-419 15</inkml:trace>
  <inkml:trace contextRef="#ctx0" brushRef="#br0" timeOffset="173296.55">15095 7583 1137 0,'0'0'799'16,"0"0"-422"-16,0 0-217 15,0 0-78-15,0 0-51 16,141 5-10-16,-112 33 12 16,-6 4 1-16,-12 1 9 15,-11-1 10-15,0-7 6 16,-14-7 37-16,-10-8 21 15,-1-7 1-15,-2-8-27 0,0-5-6 16,3 0-41 0,7 0-29-16,3-5-8 0,9 0-5 15,5 4-2-15,0 1-16 16,19 0-13-16,7 1 22 16,6 15 6-16,-7 5-1 15,-3 5 1-15,-7 3 0 16,-11 3 1-16,-4 3 0 15,0-6 6-15,-22 0 5 16,-9-8 10-16,-9-2 1 16,-12-7-10-16,-7-3-6 15,-4-7-6-15,-7-2-39 0,-21-21-218 16,15-11-429 0,19-4-1491-16</inkml:trace>
  <inkml:trace contextRef="#ctx0" brushRef="#br0" timeOffset="173467.67">15419 7600 1333 0,'0'0'1159'0,"0"0"-784"16,0 0-278-16,0 0 32 16,0 0-44-16,85 104-50 15,-52-64-22-15,-4 0-13 16,-9 3-203-16,-9-12-358 0,-8-12-478 15</inkml:trace>
  <inkml:trace contextRef="#ctx0" brushRef="#br0" timeOffset="173646.03">15677 7560 1458 0,'0'0'1125'15,"0"0"-845"-15,0 0-62 16,-123 100-59-16,82-49-93 16,-2 6-45-16,-33 28-21 15,12-13-159-15,-1-16-560 0</inkml:trace>
  <inkml:trace contextRef="#ctx0" brushRef="#br0" timeOffset="174645.59">7928 16030 1888 0,'0'0'1185'0,"0"0"-857"15,0 0-153-15,0 0-8 16,-143 94-52-16,52 22-35 16,-23 35-43-16,12-3-19 15,24-36-6-15,29-37-10 16,20-29-1-16,2-6 0 0,0 0-1 16,3-5 1-1,11-16-1-15,8-11 0 0,5-8-15 16,13-33 3-16,39-36-6 15,35-62 7-15,31-44 2 16,13-10-1-16,-20 28 9 16,-28 51 1-16,-40 56 0 15,-10 14 0-15,-7 6 1 16,-3 7 5-16,-3 13 9 16,-9 10-10-16,-5 27-5 15,0 45 0-15,-6 49 6 16,-4 43 18-16,-11 10-12 15,5-30-12-15,6-46-1 16,4-45 0-16,0-13-28 0,6-5-70 16,2 2-183-1,1-5-334-15,-9-24-374 0</inkml:trace>
  <inkml:trace contextRef="#ctx0" brushRef="#br0" timeOffset="174812.57">7540 16250 2469 0,'0'0'677'0,"0"0"-564"15,0 0-89-15,0 0-12 16,0 0 7-16,229 52-19 16,-77-30-48-16,-24-8-248 15,-28-14-465-15</inkml:trace>
  <inkml:trace contextRef="#ctx0" brushRef="#br0" timeOffset="174984.56">8463 16102 2092 0,'0'0'713'16,"0"0"-597"-16,0 0-2 16,29 106 31-16,-2-56-50 15,10 9-70-15,10-2-23 16,2 0-2-16,3-1-8 15,6 0-229-15,-14-16-390 16,-11-18-537-16</inkml:trace>
  <inkml:trace contextRef="#ctx0" brushRef="#br0" timeOffset="175181.33">8976 16004 2058 0,'0'0'573'0,"0"0"-434"16,0 0 84-16,-145 88-77 16,105-38-62-16,1 8-45 15,1 0-24-15,-4 1-9 16,-7 3-6-16,-31 18-107 16,8-14-267-16,4-20-462 0</inkml:trace>
  <inkml:trace contextRef="#ctx0" brushRef="#br0" timeOffset="175346.65">9144 16330 2112 0,'0'0'740'16,"0"0"-570"-16,146-57 53 16,-71 42-129-16,12 9-68 15,6 6-26-15,8 0-52 16,28 19-187-16,-22-2-368 15,-22-7-565-15</inkml:trace>
  <inkml:trace contextRef="#ctx0" brushRef="#br0" timeOffset="175525.69">9833 16079 1275 0,'0'0'1379'16,"0"0"-1113"-16,0 0-90 15,-76 173-39-15,78-46-70 16,40 23-43-16,6-6-24 16,-6-27-52-16,-2-11-212 15,-18-44-79-15,-4-12-535 0</inkml:trace>
  <inkml:trace contextRef="#ctx0" brushRef="#br0" timeOffset="175728.6">10927 15887 1395 0,'0'0'1249'16,"0"0"-1015"-16,0 0-149 16,-129 103 53-16,119 5-66 15,10 38-42-15,0 11-18 16,12-4-12-16,-12-30-145 15,0-42-335-15,-12-31-153 0</inkml:trace>
  <inkml:trace contextRef="#ctx0" brushRef="#br0" timeOffset="176178.42">11047 15883 2264 0,'0'0'662'16,"0"0"-478"-16,0 0-55 16,0 0-69-16,0 0-27 15,152 66-18-15,-116-16-14 16,-12 7 1-16,-17 1-1 16,-7 1 8-16,-27-9 30 15,-25-6 47-15,-10-9-5 16,-5-7-26-16,1-11-22 0,8-12-16 15,17-5-8 1,17 0 0-16,18 0 1 0,6-9-4 16,17-1-5-16,21 1-1 15,7 6 0-15,2 3 0 16,-5 3-1-16,-9 21-7 16,-6 15 7-16,-12 3-1 15,-7 6 2-15,-8 2-1 16,0-2 1-16,-25-8 6 15,-18-4 22-15,-12-10 23 16,-19-4 11-16,-28-8-34 16,2-5-17-16,-4-9-10 15,7 0-1-15,28-9-59 16,13-12-147-16,23-2-257 16,22-4-397-16</inkml:trace>
  <inkml:trace contextRef="#ctx0" brushRef="#br0" timeOffset="176357.57">11482 16112 2336 0,'0'0'948'0,"0"0"-767"16,0 0-61-16,13 132 27 16,9-59-61-16,14 7-56 15,13 4-18-15,11-9-12 16,7-8 0-16,2-13-27 15,-5-8-139-15,-14-11-218 16,-23-25-600-16</inkml:trace>
  <inkml:trace contextRef="#ctx0" brushRef="#br0" timeOffset="176562.46">12041 16058 1982 0,'0'0'966'0,"0"0"-670"16,-114 66-10-16,61-17-56 16,-3 4-107-16,-2 9-62 15,2 6-37-15,3-1-16 16,4-3-8-16,4-3-24 0,-8 2-157 16,10-19-326-16,6-13-412 15</inkml:trace>
  <inkml:trace contextRef="#ctx0" brushRef="#br0" timeOffset="201112.37">5640 15896 1506 0,'0'0'1344'0,"0"0"-1030"15,0 0-170-15,0 0 108 16,0 0-143-16,0 0-76 16,-76 126 35-16,14-14 23 15,-30 48-23-15,-8 13-16 16,-1-11-19-16,24-37-15 15,28-45-16-15,15-30 4 16,14-10-5-16,3-10-1 16,5-3 0-16,5-8-22 15,7-19-53-15,14-14 7 16,39-58 68-16,34-70 2 16,36-59 5-16,6-18 4 15,-15 21 2-15,-29 57 28 16,-41 64 14-16,-13 28 7 15,-11 17-33-15,-2 2-29 0,-5 4 0 16,-2 10 0-16,-1 16 0 16,-2 6 0-16,11 53 0 15,4 51 0-15,-1 61 0 16,2 30 0-16,-12 4 0 16,-3-31 0-16,-4-57 0 15,1-33 0-15,-1-30-32 16,2-14-104-16,-1 0-127 15,-1-4-287-15,0-5-285 16,-5-24-732-16</inkml:trace>
  <inkml:trace contextRef="#ctx0" brushRef="#br0" timeOffset="201298.19">5194 16467 2565 0,'0'0'669'16,"0"0"-597"-16,0 0-50 16,0 0 39-16,225 6-19 15,-67 6-42-15,4-8-122 16,-36 2-412-16,-46-6-551 0</inkml:trace>
  <inkml:trace contextRef="#ctx0" brushRef="#br0" timeOffset="201530.19">6034 15699 2508 0,'0'0'673'15,"0"0"-562"-15,0 0-53 16,0 0 101-16,0 0 33 15,139 55-63-15,-70-48-57 16,6-2-36-16,1 0-26 16,-5-1-10-16,-6 0-47 15,-5 6-166-15,-15 0-274 16,-21-5-329-16</inkml:trace>
  <inkml:trace contextRef="#ctx0" brushRef="#br0" timeOffset="201701.4">6379 15484 1192 0,'0'0'1545'15,"0"0"-980"-15,0 0-441 16,0 0-37-16,-77 113 6 16,61-37-52-16,3 10-41 15,4 42-12-15,4-25-275 16,3-19-671-16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4-13T15:23:45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12870 2344 864 0,'0'0'926'15,"0"0"-401"-15,0 0-220 16,0 0 18-16,0 0-195 16,0 0-72-16,-4-58-34 15,-1 55 8-15,1 3 8 16,-1 0-4-16,0 0-11 16,5 0-16-16,0 9-7 0,19 11 0 15,51 22-25-15,63 31 19 16,71 37 6-16,30 11 25 15,12 2 60-15,-26-16-19 16,-42-22-3-16,-38-16-36 16,-40-19 1-16,-34-16-8 15,-20-8-10-15,-4-1 2 16,-6-2-12-16,-4-4 1 16,-17-17-1-16,-9-2 2 15,-2-11-2-15,-4-55-161 16,0 1-505-16,0-2-781 0</inkml:trace>
  <inkml:trace contextRef="#ctx0" brushRef="#br0" timeOffset="492.74">14788 2276 757 0,'0'0'1200'16,"0"0"-733"-16,0 0-147 0,0 0 42 15,0 0-236-15,0 0-71 16,0 0-25-16,-100-2-24 16,42 10-6-16,-38 10-11 15,-45 9 4-15,-48 20 6 16,-27 6 1-16,-11 6-1 16,2-1-11-16,18-6 4 15,16-2 8-15,41-9 0 16,40-11-1-16,39-6 1 15,15-8-1-15,3 2 1 16,4-2-1-16,10-5-11 16,18-4-19-16,15-5-4 0,6-2-1 15,0 0-1-15,0 0 1 16,4 0-2-16,23 0-26 16,15 0 19-16,53-6 38 15,-5-3-37-15,-10 1-1127 0</inkml:trace>
  <inkml:trace contextRef="#ctx0" brushRef="#br0" timeOffset="20843.95">19510 7131 32 0,'0'0'2379'0,"0"0"-1837"16,0 0-382-16,0 0 149 15,-163 32-137-15,94 40-118 16,-12 38-33-16,-1 38-9 15,10 16-6-15,24-10 0 16,23-30 17-16,21-44-13 16,4-28-1-16,4-16-8 15,23-3 1-15,9-8-2 0,15-12 0 16,9-13 0-16,11-35 6 16,2-25-6-16,2-11-1 15,-11-2 0-15,-14 6 0 16,-17 15 1-16,-14 20 0 15,-14 20 18-15,-5 12-18 16,0 18-1-16,-9 26-1 16,-6 13 2-16,1 9 0 15,10-2-1-15,4-6 0 16,18-12-8-16,22-14-15 16,13-14 11-16,8-18 5 15,1 0 8-15,-2-24-1 0,-7-12 0 16,-12-5 1-1,-10-4 0-15,-16 2 1 0,-9 6 12 16,-6 5 14-16,0 8 5 16,0 5 14-16,-8 12-19 15,-3 3-19-15,-3 4-8 16,1 5-15-16,-3 24-1 16,3 10 5-16,9 6 1 15,4 3-13-15,15-2-22 16,32-8 23-16,18-10 5 15,14-14 11-15,16-12 6 16,7-2-1-16,-2-26 1 16,-6-14 1-16,-12-13 0 15,-17-4 0-15,-19-7 6 16,-19 1 11-16,-15 3 30 0,-12 10 12 16,-14 12-7-16,-17 14-28 15,-5 12-13-15,-1 12-12 16,5 0-5-16,7 24-2 15,13 6-7-15,6 7 5 16,6 6 8-16,6 0 0 16,13 1 1-16,4 3 1 15,1 6 0-15,3 5 5 16,2 11 3-16,5 22 7 16,1 28-1-16,-4 27 0 15,-6 8-4-15,-12-27-5 16,-7-33-5-16,-6-40 1 15,0-16-1-15,0-3 1 0,-2-1 4 16,-20-9 1-16,-14-17 44 16,-14-8 20-16,-20-11-71 15,-28-46 0-15,-27-44-8 16,-12-44-121-16,14-22-238 16,42 33-497-16,37 38-1018 15</inkml:trace>
  <inkml:trace contextRef="#ctx0" brushRef="#br0" timeOffset="21503.96">21020 8293 1609 0,'0'0'1104'16,"0"0"-814"-16,0 0-177 15,0 0 45-15,0 0-1 16,0 0 27-16,140 45-52 16,-84-21-51-16,-9 4-25 0,-15 4-37 15,-19 3-13-15,-13 7-6 16,-9-3 11-16,-32 3-4 15,-7-4 2-15,-8-3-1 16,0-3-7-16,5-6 0 16,8-5 0-16,14-2-1 15,10-5 0-15,9-3-1 16,10 0 0-16,0-1-1 16,29-4 1-16,40-4 0 15,49-2-62-15,40-29-263 16,-12-4-511-16,-26-11-952 0</inkml:trace>
  <inkml:trace contextRef="#ctx0" brushRef="#br0" timeOffset="21876.99">21738 7275 2122 0,'0'0'460'0,"-129"-66"-168"16,79 54 39-16,9 9-135 15,7 3-93-15,12 19-79 16,19 19-16-16,3 12-8 16,13 6 2-16,24 9 5 15,9 1 14-15,10 6 15 16,0 4 8-16,-1 1-22 0,-10 4-4 16,-10-5 5-16,-12-5-7 15,-17-7-8-15,-6-12-1 16,-13-12-1-16,-25-13 0 15,-11-15 6-15,-15-12 2 16,-8-10 8-16,-6-30 7 16,4-14-13-16,12-7-16 15,15-6-10-15,25 7-8 16,22 9 11-16,18 5 6 16,40 6-6-16,38 11 6 15,35 12-7-15,21 8-82 16,-23 6-497-16,-31 3-1026 0</inkml:trace>
  <inkml:trace contextRef="#ctx0" brushRef="#br0" timeOffset="22046.65">22440 7747 1551 0,'0'0'1537'15,"0"0"-1171"-15,0 0-188 16,0 0 1-16,122 0-127 15,-64 0-34-15,-1 7-16 16,1 7-2-16,-2 22-92 16,-13 1-415-16,-26-6-662 0</inkml:trace>
  <inkml:trace contextRef="#ctx0" brushRef="#br0" timeOffset="22186.66">22453 8103 2386 0,'0'0'818'0,"0"0"-592"15,0 0-28-15,0 0-123 16,0 0 9-16,136 46-38 16,-32-26-46-16,73 8-99 15,-24-6-235-15,-11-3-883 0</inkml:trace>
  <inkml:trace contextRef="#ctx0" brushRef="#br0" timeOffset="22587.41">23726 7734 2663 0,'0'0'604'16,"0"0"-522"-16,0 0 118 16,158 52-64-16,-96-6-43 15,-11 13-28-15,-11 3-41 16,-18 2-8-16,-15-5-5 15,-7 0-1-15,-24-8-9 16,-21-6 0-16,-6-8-1 16,-3-13 2-16,5-9 5 15,11-9-5-15,11-6 4 16,12 0 1-16,11 0 2 16,4-3-1-16,0-4-7 0,19 4-1 15,15 3-1-15,6 0-5 16,2 13 5-16,-6 12 0 15,-9 0-8-15,-11 6 3 16,-12-1 5-16,-4-3 0 16,-10 0-1-16,-15-4 2 15,-12-4-1-15,-11-5-45 16,-66-11-158-16,12-3-412 16,-19 0-698-16</inkml:trace>
  <inkml:trace contextRef="#ctx0" brushRef="#br0" timeOffset="23068.48">19113 6521 924 0,'0'0'1033'15,"0"0"-542"-15,0 0-343 16,0 0-1-16,-151 30-90 15,111 16-39-15,1 12-17 16,6 6 5-16,4 5-6 16,7-3-1-16,4-3-117 0,14 4-111 15,4-17-139 1,0-23-331-16</inkml:trace>
  <inkml:trace contextRef="#ctx0" brushRef="#br0" timeOffset="23201.92">18953 6551 848 0,'0'0'1104'16,"0"0"-714"-16,0 0-200 16,0 0-13-16,171-62-99 15,-64 62-78-15,64 5-16 16,-21 16-263-16,-7-1-600 0</inkml:trace>
  <inkml:trace contextRef="#ctx0" brushRef="#br0" timeOffset="23674.69">21345 6697 2043 0,'0'0'712'0,"0"0"-572"16,0 0-41-16,166 0 26 15,-62 0 7-15,-2 5-78 16,-13 0-26-16,-26 4-8 15,-3-3 1-15,-6 1-6 16,-21-1-5-16,-13 1-2 16,-7 0-7-16,-4 5 0 15,3 6 0-15,1 9 0 16,5 7 1-16,-1 8 7 16,1 8 0-16,-5 8 0 15,-3 5-2-15,-8 1 4 16,-2-3 4-16,0-4-5 15,-7-7-4-15,-8-4-6 16,-21 1-77-16,6-10-414 0,0-13-907 0</inkml:trace>
  <inkml:trace contextRef="#ctx0" brushRef="#br0" timeOffset="27074.16">18852 12953 1570 0,'0'0'1240'0,"0"0"-971"16,-160-70-142-16,95 59 29 16,9 11-57-16,8 19-92 15,3 48-7-15,11 39-7 16,26 30 7-16,8-8 0 15,11-29 1-15,24-39 13 0,10-31 2 16,13-4-2 0,18-11 1-16,13-14 3 0,2-6 13 15,-6-35 19-15,-12-20-11 16,-17-14-15-16,-23-8-12 16,-22-6-5-16,-11 1-1 15,-40 4-4-15,-24 9-2 16,-15 12-1-16,-4 14-13 15,2 14-17-15,14 8-25 16,20 13 26-16,28 10 14 16,19 4-31-16,73 22-402 15,7 10-201-15,12 0-731 0</inkml:trace>
  <inkml:trace contextRef="#ctx0" brushRef="#br0" timeOffset="27403.83">19886 13128 755 0,'0'0'1849'16,"0"0"-1351"-16,0 0-254 0,0 0-20 15,0 0-158-15,0 0-51 16,194-18-8-16,-3 20 4 16,41 25 11-16,22 12 10 15,12 11-31-15,-6 11 8 16,12 22-9-16,-4-2-89 15,-75-18-446-15,-41-10-912 0</inkml:trace>
  <inkml:trace contextRef="#ctx0" brushRef="#br0" timeOffset="27804.8">22930 12846 2022 0,'0'0'1006'15,"0"0"-683"-15,0 0-186 16,0 0-43-16,173 22-65 15,-10 19-22-15,17 12 28 16,-26-3 14-16,-42-6-17 16,-48-14-8-16,-19 0-5 15,-3 4-11-15,-6 9-7 0,-12 7 1 16,-24 8-1-16,-10 10 7 16,-42 12 4-16,-24 10 13 15,-15 7 16-15,-3 3-20 16,2 0-2-16,15-6-13 15,12-3 0-15,16-17-5 16,16-10-1-16,13-12-27 16,6-10-176-16,7-12-333 15,-1-16-425-15</inkml:trace>
  <inkml:trace contextRef="#ctx0" brushRef="#br0" timeOffset="31869.17">17859 14339 1910 0,'0'0'571'15,"0"0"-489"-15,0 0 79 16,0 0 61-16,0 0-48 16,0-108-51-16,-9 72 35 15,-14 0-24-15,-10-4-47 16,-12 8-56-16,-8 6-22 16,-5 12-9-16,-6 11-12 15,-1 3 0-15,5 22-14 16,6 14 4-16,14 7 8 0,16 3 5 15,15-2-3-15,9 0 6 16,15-7 6-16,25-7 1 16,14-8 10-16,10-13 4 15,8-9 16-15,-1 0 10 16,0-9-17-16,-4-12-24 16,-5 3-80-16,12 0-272 15,-18 6-535-15,-14 4-1011 0</inkml:trace>
  <inkml:trace contextRef="#ctx0" brushRef="#br0" timeOffset="32188.82">18467 14441 1711 0,'0'0'1058'16,"0"0"-812"-16,0 0 30 15,0 0-41-15,0-102-108 16,-2 65-73-16,0-4-28 15,-4-1-13-15,0 0-7 16,-5 0-4-16,-7 8-1 16,-6 4-1-16,-3 11 1 15,-9 14-1-15,-2 5-11 16,-8 15 0-16,-1 24 4 16,0 5-4-16,7 10 11 15,13-8-1-15,14-2-1 0,13-6-4 16,2-10 6-16,31-6-1 15,21-9 1-15,33-7 1 16,36-6-1-16,-1 0-78 16,20 6-244-16,-39 0-481 15,-42 0-676-15</inkml:trace>
  <inkml:trace contextRef="#ctx0" brushRef="#br0" timeOffset="32489.53">19288 14586 147 0,'0'0'2056'16,"0"0"-1464"-16,17-122-356 0,-13 72 41 15,-2-5-78 1,-2 4-52-16,0 1-61 0,-26 3-34 16,-4 8-17-16,-12 14-11 15,-9 9-23-15,-7 16-1 16,-5 0 0-16,1 30-12 15,5 12 3-15,7 8-2 16,15 5 1-16,17 1 9 16,18-5-5-16,4-4 5 15,35-10 1-15,13-10 2 16,13-13 4-16,9-13 3 16,6-1-9-16,36-19 0 15,-21-6-264-15,-14 0-648 0</inkml:trace>
  <inkml:trace contextRef="#ctx0" brushRef="#br0" timeOffset="33496.3">22950 14727 2293 0,'0'0'614'16,"0"0"-452"-16,0 0 52 16,0 0-49-16,0 0-104 15,0 0-44-15,31 66 17 16,-29 6-4-16,-2 8-16 0,0 0-8 16,-15 0-6-1,-3-8-43-15,7 9-242 0,2-23-482 16,7-18-598-16</inkml:trace>
  <inkml:trace contextRef="#ctx0" brushRef="#br0" timeOffset="33684.62">23694 14830 2443 0,'0'0'668'0,"0"0"-540"16,0 0-40-16,0 0-9 15,-49 136-11-15,35-67-46 16,5 1-16-16,7-6-6 16,2-3-84-16,0-4-196 0,14-11-435 15,-1-15-710-15</inkml:trace>
  <inkml:trace contextRef="#ctx0" brushRef="#br0" timeOffset="33871.57">24282 14829 2678 0,'0'0'709'15,"0"0"-615"-15,0 0-26 16,-34 122 61-16,28-46-62 16,3 6-46-16,3 0-21 15,0-3-3-15,0 7-210 16,-2-19-490-16,-2-17-995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4-13T15:25:11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19307 10034 1906 0,'0'0'909'0,"0"0"-702"15,-169-110 35-15,82 76 4 16,-23 18-170-16,-25 16-53 16,10 35-13-16,-4 49-10 0,30 51 0 15,46 13 0 1,19 17 0-16,34-19 7 0,20-47 5 15,20-25 15-15,5-24 6 16,13-16 20-16,29 0-31 16,34-12-2-16,29-22 31 15,-9-16-11-15,-29-29-14 16,-32-7-11-16,-16-19-8 16,3-30-1-16,-13-2-6 15,-11 3 0-15,-35 13-44 16,-8 29 19-16,-12 2 7 15,-16 3-21-15,-15 19-3 16,-7 11-6-16,-8 15-27 16,-16 8-108-16,18 0-553 15,9 0-734-15</inkml:trace>
  <inkml:trace contextRef="#ctx0" brushRef="#br0" timeOffset="168.27">18999 10332 2045 0,'0'0'694'15,"0"0"-615"-15,0 0 291 16,54 143-141-16,-16-71-150 16,4 7 34-16,1 7-50 15,-2 2-30-15,-5-1-19 16,-4-3-14-16,10 14-180 16,-9-22-495-16,-4-20-746 0</inkml:trace>
  <inkml:trace contextRef="#ctx0" brushRef="#br0" timeOffset="490.79">19770 10076 2356 0,'0'0'639'0,"0"0"-475"16,0 0 61-16,0 0-59 15,168-33-80-15,-99 33-59 16,-3 0-18-16,-3 8-8 15,-7 7-1-15,-12 1-9 16,-7 1-163-16,-10-6-354 16,-15-7-341-16</inkml:trace>
  <inkml:trace contextRef="#ctx0" brushRef="#br0" timeOffset="667.28">19948 9857 2145 0,'0'0'663'0,"0"0"-453"16,0 0 16-16,0 0-162 16,0 0-15-16,-6 155-26 15,8-61-15-15,2 29-8 16,1 11-65-16,-3-21-271 16,2-32-796-16</inkml:trace>
  <inkml:trace contextRef="#ctx0" brushRef="#br0" timeOffset="1129.94">20427 10799 201 0,'0'0'1977'0,"0"0"-1422"16,0 0-230-16,0 0-27 15,0 0-187-15,0 0-58 16,0 0-19-16,134-37-19 15,-85 31-6-15,-6 1-3 16,-8 5-6-16,-6 0-14 16,-18 9-233-16,-7 9-491 15,-4-2-465-15</inkml:trace>
  <inkml:trace contextRef="#ctx0" brushRef="#br0" timeOffset="1265.83">20408 10944 1635 0,'0'0'817'0,"0"0"-437"15,0 0 86-15,0 0-278 16,0 0-155-16,0 0-12 16,0 0 9-16,235 27-30 15,-119-17-174-15,-4-9-525 0</inkml:trace>
  <inkml:trace contextRef="#ctx0" brushRef="#br0" timeOffset="2058.17">21179 10382 1947 0,'0'0'625'0,"0"0"-420"15,0 0 105-15,0 0-191 16,0 0-59-16,126-23-20 16,-57 23-22-16,8-2-8 15,-4 0 11-15,-7 0 14 16,-10 2-23-16,-16 0-12 16,-15 0-41-16,-25 0-321 15,0 0-394-15,-25-8-277 0</inkml:trace>
  <inkml:trace contextRef="#ctx0" brushRef="#br0" timeOffset="2226.25">21341 10415 1555 0,'0'0'506'16,"0"0"-243"-16,0 0 92 0,-42 153-85 16,40-85-68-16,2 5-91 15,0 5-67-15,2-5-32 16,7-1-12-16,-3-5-68 15,4 7-201-15,-4-16-302 16,-2-14-288-16</inkml:trace>
  <inkml:trace contextRef="#ctx0" brushRef="#br0" timeOffset="2938.3">22085 10338 1721 0,'0'0'637'0,"0"0"-372"15,0 0 59-15,0 0-168 16,0 0-132-16,0 0-23 0,0 0-1 16,-111 77-37-16,66-18-161 15,10-8-264-15,-1-8-300 0</inkml:trace>
  <inkml:trace contextRef="#ctx0" brushRef="#br0" timeOffset="3334.35">22417 10389 1950 0,'0'0'555'0,"0"0"-248"16,0 0 146-16,0 0-302 16,0 0-92-16,-151 10-35 15,104 40-5-15,-4 13-10 16,-1 12-7-16,-1 24-1 16,8-7 7-16,12 2-7 15,10-5 0-15,23-24-1 16,0-2 0-16,27-20-1 15,20-16-5-15,16-21 6 16,10-6 5-16,8-20 6 16,-4-24 7-16,-1-10 39 15,-11-15-17-15,-9-6-1 16,-12-27 2-16,-17 10-22 16,-16 1-11-16,-11 6-7 15,-16 27-1-15,-24 8-16 0,-11 18-53 16,-25 32-135-16,9 4-424 15,13 18-530-15</inkml:trace>
  <inkml:trace contextRef="#ctx0" brushRef="#br0" timeOffset="3503.07">22203 10812 1822 0,'0'0'513'15,"0"0"-152"-15,0 0 177 16,100 122-352-16,-63-74-93 15,-4 4-62-15,-4 1-14 0,-3-5-17 16,-1-1-24 0,4 6-220-16,-7-10-410 0,-5-15-360 15</inkml:trace>
  <inkml:trace contextRef="#ctx0" brushRef="#br0" timeOffset="3696.18">22660 10849 2399 0,'0'0'610'0,"0"0"-525"16,0 0 129-16,174 0-105 16,-94 1-73-16,0 7-25 0,-6 4-11 15,0 0-111-15,-19-1-265 16,-17-10-511-16</inkml:trace>
  <inkml:trace contextRef="#ctx0" brushRef="#br0" timeOffset="3870.87">22928 10668 1989 0,'0'0'653'0,"0"0"-382"16,0 0-57-16,0 0-119 15,0 0 5-15,29 164-61 16,-5-90-39-16,9 35-69 0,-6-21-295 16,-5-16-632-16</inkml:trace>
  <inkml:trace contextRef="#ctx0" brushRef="#br0" timeOffset="4321.1">23400 10519 2213 0,'0'0'692'0,"0"0"-478"16,0 0 36-16,145-20-118 0,-54 18-88 15,9 0 23-15,0 2-14 16,-10 0-28-16,-15 0-18 16,-15 8-7-16,-17 2-45 15,-24 5-216-15,-7-6-435 16,-12-4-422-16</inkml:trace>
  <inkml:trace contextRef="#ctx0" brushRef="#br0" timeOffset="4486.52">23776 10503 2016 0,'0'0'602'16,"0"0"-395"-16,0 0 93 15,-33 116-65-15,28-47-83 0,5 9-89 16,0 5-47-16,0-1-16 15,0-1-51-15,0 16-216 16,0-24-386-16,3-16-516 0</inkml:trace>
  <inkml:trace contextRef="#ctx0" brushRef="#br0" timeOffset="4816.62">24402 10668 785 0,'0'0'1517'16,"0"0"-984"-16,0 0-180 16,0 0-78-16,0 0-158 0,-115-86-91 15,81 119-25 1,-9 20 5-16,-3 15-5 0,-3 12 10 16,3 8-10-16,5 2 5 15,12-3-6-15,14-11 0 16,15-15-30-16,3-20 5 15,33-19 9-15,14-20 16 16,10-2 10-16,7-32 49 16,2-16 52-16,-1-14-30 15,-7-10-39-15,-10-8-20 16,-11-6-10-16,-15 1-12 16,-17 11-16-16,-8 14-86 15,-40 25-99-15,-9 15-352 16,-4 19-495-16</inkml:trace>
  <inkml:trace contextRef="#ctx0" brushRef="#br0" timeOffset="4989.28">24131 10958 1855 0,'0'0'578'0,"0"0"-191"16,0 0 127-16,75 133-307 15,-35-87-54-15,-1-4-92 16,-4-3-41-16,-4-6-20 15,-6-5-6-15,-6-4-87 16,6-2-158-16,-4-5-382 16,-4-9-544-16</inkml:trace>
  <inkml:trace contextRef="#ctx0" brushRef="#br0" timeOffset="5190.43">24830 10439 2407 0,'0'0'664'15,"0"0"-512"-15,0 0-47 16,0 0-11-16,-7 111-27 16,1-58-47-16,-10 10-20 15,-28 21-86-15,4-12-420 16,-5-12-610-16</inkml:trace>
  <inkml:trace contextRef="#ctx0" brushRef="#br0" timeOffset="9148.48">19001 12498 2090 0,'0'0'569'0,"0"0"-400"16,0 0 164-16,0 0-80 16,-133-54-82-16,98 60-87 15,-8 30-54-15,-2 15-21 16,0 15-1-16,8 10-7 15,10 6 5-15,14 3-5 16,13-8-1-16,4-4-1 16,36-13-5-16,22-19 5 15,17-18-7-15,10-21 8 16,5-6 7-16,-5-31 1 16,-14-14 2-16,-17-11 8 15,-22-6 14-15,-26-10 14 16,-10-3-7-16,-31 1-18 0,-17 12-12 15,-12 16-9-15,-3 19-6 16,5 22-13-16,7 9 1 16,9 12 3-16,11 12-11 15,28 5-136-15,3-6-376 16,7-15-378-16</inkml:trace>
  <inkml:trace contextRef="#ctx0" brushRef="#br0" timeOffset="10146.45">20915 5442 1234 0,'0'0'588'0,"0"0"-274"15,0 0 44-15,0 0-84 16,0 0-2-16,0 0-31 16,-31-54-109-16,31 54-71 15,4 0-40-15,30 0-10 0,40 10 7 16,46-2 30-16,59 3-6 16,23 2-15-16,3 1-11 15,-20 2 8-15,-38 0-10 16,-32-2-13-16,-32-6 5 15,-29-2-6-15,-16-4 0 16,-5 1 0-16,-8-3-18 16,-12 0-65-16,-33-11-55 15,-25-7-368-15,-17-3-397 0</inkml:trace>
  <inkml:trace contextRef="#ctx0" brushRef="#br0" timeOffset="10378.31">20780 5366 2170 0,'0'0'671'0,"0"0"-580"0,0 0 105 15,0 0-64-15,129 0 3 16,-5-6-48-16,39 5-38 15,9 1-23-15,-29 0-13 16,-37 5-5-16,-33 9-8 16,37 19-24-16,-14-2-235 15,-7-1-538-15</inkml:trace>
  <inkml:trace contextRef="#ctx0" brushRef="#br0" timeOffset="11205.21">20024 12649 2599 0,'0'0'675'0,"0"0"-362"15,0 0 19-15,0 0-212 16,0 0-87-16,0 0-9 16,174 0-24-16,-103 0 0 15,-1 4 0-15,-15-2-77 16,-14 4-191-16,-21-3-432 15,-17-2-689-15</inkml:trace>
  <inkml:trace contextRef="#ctx0" brushRef="#br0" timeOffset="11356.15">19973 12847 2045 0,'0'0'769'16,"0"0"-481"-16,0 0 19 15,0 0-199-15,0 0 36 16,129 18-46-16,-51-18-73 15,2 0-25-15,18-15-188 16,-19 2-488-16,-19-5-1810 0</inkml:trace>
  <inkml:trace contextRef="#ctx0" brushRef="#br0" timeOffset="12397.51">19452 5392 2078 0,'0'0'642'0,"0"0"-408"16,0 0 115-16,0 0-94 16,0 0-72-16,0 0-92 15,-18-28-56-15,54 28-22 16,19 0 29-16,14 0 11 15,9 2-20-15,5 5-18 0,-1 4-14 16,-4-1-1 0,-5 0-1-16,-8-3-22 0,-9 2-106 15,-11-1-166 1,-14-2-323-16,-18-2-392 0</inkml:trace>
  <inkml:trace contextRef="#ctx0" brushRef="#br0" timeOffset="13964.25">20822 12300 1676 0,'0'0'589'16,"0"0"-358"-16,0 0 31 16,0 0-147-16,0 0 67 15,220-10 48-15,-64 10-66 0,-9 0-69 16,-31 0-46-16,-47 0-31 16,-36 0-17-16,-6 1-1 15,-8 4-57-15,-15-1-204 16,-29 8-236-16,-21 0-59 15,-10 1-423-15</inkml:trace>
  <inkml:trace contextRef="#ctx0" brushRef="#br0" timeOffset="14160.42">21181 12403 1149 0,'0'0'745'0,"0"0"-441"16,0 0-16-16,0 0-13 15,0 0 8-15,0 0-29 16,-9 144-71-16,9-76-66 0,0 8-24 15,-2 4-50 1,-1 2-23-16,1 1-20 0,-1-7-1 16,1-4-10-16,0-10-97 15,2-8-31-15,0-7-122 16,0-16-249-16,0-16-248 16</inkml:trace>
  <inkml:trace contextRef="#ctx0" brushRef="#br0" timeOffset="14381.54">21900 12056 2357 0,'0'0'625'0,"0"0"-496"0,0 0 42 15,0 0-61-15,-89 140-71 16,65-76-32-16,1 6-7 16,-1 28-145-16,6-15-323 15,-1-13-339-15</inkml:trace>
  <inkml:trace contextRef="#ctx0" brushRef="#br0" timeOffset="14606.8">21782 12909 2257 0,'0'0'800'16,"0"0"-489"-16,0 0 28 15,0 0-145-15,0 0-139 16,0 0-55-16,0 0-1 15,-31-3-74-15,31 3-131 16,16 8-259-16,1-3-365 0</inkml:trace>
  <inkml:trace contextRef="#ctx0" brushRef="#br0" timeOffset="15597.28">22433 12709 1892 0,'0'0'616'16,"0"0"-355"-16,0 0 50 16,0 0-143-16,0 0-111 15,0 0-41-15,-116 76-6 16,94-24-4-16,-1 7-5 16,6 4 5-16,3 0-4 15,9-2-1-15,5-8 0 0,7-11-1 16,22-13-1-16,13-15 1 15,7-14 11-15,9-10 3 16,-2-27-5-16,-2-13-3 16,-12-10 3-16,-15-7 49 15,-18-2 46-15,-9-3-14 16,-9 5-17-16,-22 9-13 16,-3 14-30-16,1 12-9 15,6 14-20-15,7 12-1 16,7 6-86-16,6 18-220 15,5 12-361-15,2-4-510 0</inkml:trace>
  <inkml:trace contextRef="#ctx0" brushRef="#br0" timeOffset="16010.33">22918 12916 1711 0,'0'0'575'0,"0"0"-315"16,0 0 195-16,0 0-275 15,0 0-90-15,0 0-41 16,0 0 20-16,-13-19 9 16,40 16 63-16,9 0 0 15,8 2-68-15,7-2-49 16,5 3-13-16,2 0-10 15,0 0 0-15,-3 3-1 16,-8 3-18-16,-11 0-131 16,-11-5-182-16,-15-1-397 0,-10 0-514 15</inkml:trace>
  <inkml:trace contextRef="#ctx0" brushRef="#br0" timeOffset="16199.82">23072 12687 1716 0,'0'0'715'0,"0"0"-435"16,0 0-88-16,0 0-11 15,0 0 40-15,-4 122-54 16,8-63-75-16,-4 5-40 16,0 4-31-16,-7 0-21 15,-6-3 0-15,11 6-156 16,2-17-348-16,0-15-528 0</inkml:trace>
  <inkml:trace contextRef="#ctx0" brushRef="#br0" timeOffset="17055.43">23694 12362 1813 0,'0'0'642'0,"0"0"-307"16,0 0 41-16,0 0-198 15,0 0-115-15,0 0 39 16,163-16-8-16,-88 16-50 0,1 0-29 16,-3 10-14-1,-4 2 29-15,-6 3-12 0,-12-4-18 16,-11 1-10-16,-13-4-119 16,-18-1-195-16,-9-6-360 15,0-1-326-15</inkml:trace>
  <inkml:trace contextRef="#ctx0" brushRef="#br0" timeOffset="17303.46">23992 12350 1508 0,'0'0'656'16,"0"0"-446"-16,0 0 1 16,0 0 41-16,0 0 17 0,-11 139-58 15,11-71-49-15,-4 8-62 16,-8 6-38-16,-1 0-28 15,-7-1-25-15,1-7-9 16,0-10 0-16,3-12-1 16,8-12 0-16,1-12-5 15,5-10 5-15,2-12-13 16,0-6-59-16,0 0-1 16,23-44-191-16,0 0-386 15,2-8-616-15</inkml:trace>
  <inkml:trace contextRef="#ctx0" brushRef="#br0" timeOffset="18623.22">24191 13136 1532 0,'0'0'840'0,"0"0"-532"15,0 0 33-15,0 0-51 16,0 0-148-16,0 0-89 15,0 0-37-15,38-32-16 16,-32 32 0-16,7 0-123 16,1 0-259-16,-3 2-563 0</inkml:trace>
  <inkml:trace contextRef="#ctx0" brushRef="#br0" timeOffset="18841.34">24919 12764 2372 0,'0'0'663'15,"0"0"-370"-15,0 0 68 16,0 0-202-16,0 0-117 16,0 0-22-16,-140 114-10 15,99-51-10-15,-1 10-1 16,-2 2-21-16,-16 25-109 15,9-17-226-15,9-14-520 0</inkml:trace>
  <inkml:trace contextRef="#ctx0" brushRef="#br0" timeOffset="24118.64">19019 14057 1413 0,'0'0'1004'16,"0"0"-687"-16,0 0-84 15,0 0-43-15,0 0-1 16,130-53-29-16,-64 47-38 16,7 2-61-16,4 4-5 15,-4 0-23-15,-9 0-20 16,-10 8-12-16,-9 5-1 15,-7 0 0-15,-9 2-89 0,-4-7-86 16,-10-7-137 0,-9-1-275-16,-6 0-64 0</inkml:trace>
  <inkml:trace contextRef="#ctx0" brushRef="#br0" timeOffset="24323.68">19365 14052 1418 0,'0'0'571'15,"0"0"-396"-15,0 0 154 16,-56 149-9-16,31-71-44 16,-2 11-108-16,1 7-57 15,2 2-57-15,5-2-32 0,4-6-21 16,6-9-1 0,4-15-1-16,5-12-24 0,0-12-105 15,0-18-162-15,3-12-213 16,8-12-219-16</inkml:trace>
  <inkml:trace contextRef="#ctx0" brushRef="#br0" timeOffset="24539.14">19903 14379 2221 0,'0'0'716'16,"0"0"-586"-16,0 0-63 16,0 0 5-16,0 0-31 15,166 4-28-15,-106 9-12 0,-4-4-1 16,-1 4-143-16,-12-5-371 16,-22-4-597-16</inkml:trace>
  <inkml:trace contextRef="#ctx0" brushRef="#br0" timeOffset="24705.29">19828 14584 2102 0,'0'0'701'0,"0"0"-617"16,0 0-38-16,0 0-1 15,0 0-11-15,163 50-34 0,-60-32-149 16,-17-6-504-16,-8-4-1109 0</inkml:trace>
  <inkml:trace contextRef="#ctx0" brushRef="#br0" timeOffset="25087.53">20898 14405 2286 0,'0'0'769'0,"0"0"-550"0,0 0 75 16,0 0-120 0,-134-28-107-16,107 54-52 0,-4 14-13 15,5 10 3-15,3 3-5 16,9 5-8-16,10 0 7 16,4-4-16-16,0-4-44 15,20-14-16-15,11-9 23 16,11-18 27-16,12-9 17 15,6 0 10-15,7-26 6 16,0-7-4-16,-7-6 10 16,-9-5-6-16,-15 0 22 15,-16-4 28-15,-17-3 31 16,-3 4-12-16,-23 0-24 16,-15 10-24-16,-7 11-15 15,-1 7-12-15,4 11-9 16,8 8-20-16,25 0-152 15,9 8-316-15,0-2-550 0</inkml:trace>
  <inkml:trace contextRef="#ctx0" brushRef="#br0" timeOffset="26184.51">23738 13600 1807 0,'0'0'542'0,"0"0"-291"15,0 0 71-15,0 0-164 16,0 0-104-16,119-29-16 16,-46 35 25-16,12 14-8 15,6 1-12-15,5 1-23 16,-5-4-19-16,-4-3-1 16,-16-1-71-16,-11 1-212 15,-20-8-305-15,-21 0-313 0</inkml:trace>
  <inkml:trace contextRef="#ctx0" brushRef="#br0" timeOffset="26401.39">23728 13854 1637 0,'0'0'649'15,"0"0"-431"-15,0 0 13 16,0 0 68-16,162 40 29 15,-10-36-78-15,16-4-94 16,-21 0-105-16,-40-7-34 16,-47 2-17-16,-12 2 0 15,-2-2-119-15,1 5-223 16,-5 0-528-16,-21 0-1179 0</inkml:trace>
  <inkml:trace contextRef="#ctx0" brushRef="#br0" timeOffset="31990.5">23313 5771 1046 0,'0'0'1397'16,"0"0"-1083"-16,0 0-21 15,0 0-1-15,-60-103-58 16,39 89-63-16,2 5-56 16,-3 6-53-16,1 3-44 15,-1 0-18-15,-7 21-6 16,-4 11-1-16,-3 12 5 16,2 8 1-16,8 4 0 15,8 2 0-15,16-4-6 0,2-6-1 16,18-3 2-16,22-13-1 15,14-7 7-15,8-17 0 16,7-8 7-16,4-1-6 16,-1-27 0-16,-8-10-1 15,-11-9 0-15,-12-3 1 16,-17-4 10-16,-17-4-2 16,-7 3 1-16,-14 8-1 15,-17 5-3-15,-7 9 3 16,1 11-4-16,-1 7-5 15,7 6-10-15,2 5-41 16,4 4-134-16,5 0-190 16,9 0-501-16</inkml:trace>
  <inkml:trace contextRef="#ctx0" brushRef="#br0" timeOffset="-134548.35">20273 2432 1644 0,'0'0'999'16,"0"0"-630"-16,-137-126-111 15,74 86-164-15,-3 18-61 16,-3 16-33-16,-8 6-1 16,0 29 1-16,-4 24 0 15,-1 27-24-15,4 34 9 16,18 30 8-16,25 11 6 16,29-24 1-16,12-33 7 0,29-40 3 15,16-12 25 1,40 0 7-16,34-18-5 0,5-14 8 15,-13-14 14-15,-18-34 5 16,-24-22-29-16,12-32-22 16,-14-5-11-16,-21-3-2 15,-25 2 0-15,-27 22-31 16,-7 3-25-16,-38 19 16 16,-17 20-2-16,-30 26-41 15,15 4-511-15,17 0-464 0</inkml:trace>
  <inkml:trace contextRef="#ctx0" brushRef="#br0" timeOffset="-134384.36">20004 2719 2070 0,'0'0'602'0,"0"0"-547"16,0 0 170-16,0 0 3 16,0 0-165-16,96 132-32 15,-60-82-5-15,3 5 6 16,0 3 3-16,7 1-20 15,4 4-15-15,27 20-154 16,-9-15-523-16,-7-14-768 0</inkml:trace>
  <inkml:trace contextRef="#ctx0" brushRef="#br0" timeOffset="-133580.75">20648 2057 2290 0,'0'0'629'16,"0"0"-385"-16,0 0-140 15,0 0-71-15,0 0-29 16,0 0-4-16,0 0-24 16,-5-34-1-16,50 40 20 15,15 4 5-15,9-3 0 16,16-1-34-16,-16 1-423 16,-22-7-374-16</inkml:trace>
  <inkml:trace contextRef="#ctx0" brushRef="#br0" timeOffset="-133413.81">20811 1760 1692 0,'0'0'660'0,"0"0"-516"15,0 0-40-15,0 0 36 16,-27 107-5-16,25-33-86 16,2 14-29-16,0 21-20 15,0 27-98-15,11-24-260 16,3-16-768-16</inkml:trace>
  <inkml:trace contextRef="#ctx0" brushRef="#br0" timeOffset="-132903.79">21274 2744 2147 0,'0'0'663'15,"0"0"-432"-15,0 0-38 16,0 0-47-16,0 0-105 16,0 0-31-16,138-36-8 0,-80 35-1 15,-6 1-1-15,-13 0-19 16,-23 26-275-16,-16 2-464 15,0-1-591-15</inkml:trace>
  <inkml:trace contextRef="#ctx0" brushRef="#br0" timeOffset="-132764.92">21247 2941 1906 0,'0'0'755'0,"0"0"-545"15,0 0-36-15,0 0-88 16,141 0-50-16,-55 0-36 15,51 3-1-15,-35 2-312 0,-4 2-665 16</inkml:trace>
  <inkml:trace contextRef="#ctx0" brushRef="#br0" timeOffset="-132562.52">22261 2480 2295 0,'0'0'681'16,"0"0"-410"-16,0 0-44 16,0 0-227-16,0 0-3 15,-29 144-10-15,29-23-7 16,0 33 20-16,0 7 0 16,0-12 0-16,0-26-174 15,-6-46-411-15,-3-25-486 0</inkml:trace>
  <inkml:trace contextRef="#ctx0" brushRef="#br0" timeOffset="-132273.71">22230 2501 2169 0,'0'0'544'0,"0"0"-269"16,0 0 48-16,0 0-140 15,0 0-149-15,0 0-34 0,158 12 1 16,-82 53-1 0,13 30 0-16,-17-3 2 0,-13 2 4 15,-18 0-5-15,-27-21 5 16,-10 1-4-16,-4-14-1 16,-29-11 8-16,-21-16 11 15,-16-9 2-15,-36-8-20 16,-75-6-2-16,19-6-257 15,-5-4-522-15</inkml:trace>
  <inkml:trace contextRef="#ctx0" brushRef="#br0" timeOffset="-131132.78">18322 864 1395 0,'0'0'672'0,"0"0"-557"15,0 0 18-15,0 0-59 16,0 120-46-16,-9-35-13 16,-11 41 26-16,2 67 68 15,0 43-12-15,10 27-27 16,0 1-2-16,0-31 20 16,-2-16 8-16,-1-22 9 15,3-20-24-15,3-19 0 16,5-32-26-16,0-34-30 0,0-29-1 15,5-12-7-15,9-2-8 16,3-3 6-16,1-4-8 16,-1-17 1-16,4-13 4 15,1-10 57-15,5 0 6 16,9-2-32-16,10-12-20 16,12-1-16-16,11 2-7 15,14 3 2-15,10 6-2 16,30 4 0-16,28 6 0 15,43 26 17-15,20 12-8 16,4 8 0-16,0 3-3 16,-12-1 26-16,-1-2-13 0,-4-4-4 15,-11-8 8-15,-10-9-10 16,-11-8-1-16,-5-8-3 16,-8-6 2-16,-11-1-1 15,-9 0 1-15,-9 0-10 16,-3 1 6-16,2 3 13 15,5 2-20-15,2 1 1 16,4 2 1-16,3-3 5 16,-4-2 7-16,-2-1-7 15,-5 2-6-15,-7-1 13 16,-21-2-4-16,-13-2 4 16,-16-2-4-16,-1 0-9 15,29 0 0-15,0 2 7 0,12-2 1 16,-2 2 3-1,-20-2-12-15,7 0 1 0,-9-1-1 16,-12 0 1-16,-11-1 13 16,-13-4-14-16,-13 0 9 15,-5 0-7-15,-10 0 7 16,1 0 1-16,-5 0 1 16,2-4-10-16,-4-1 0 15,-5 1 0-15,-2 1 5 16,-3 0-6-16,-4 3 1 15,-4 0-1-15,2 0 1 16,-2 0-1-16,0 0 0 16,0 0 0-16,0 0 1 0,0 0-1 15,0 0 0 1,2 0 0-16,0 0 0 0,5 0-1 16,5 0 1-1,0 0 0-15,9 0-5 0,3 0 5 16,2 0 0-16,6-1-9 15,8-3-72-15,-8-2-413 16,-11-4-948-16</inkml:trace>
  <inkml:trace contextRef="#ctx0" brushRef="#br0" timeOffset="-122412.33">19180 898 2347 0,'0'0'695'15,"0"0"-477"-15,0 0 4 16,0 0-24-16,0 0-117 0,-25 9-66 16,22 32-9-1,0 16 0-15,-4 8-5 0,0 6 0 16,-2-1 5-16,3-2-6 16,-3-2-67-16,2-10-99 15,0-5-107-15,7-9-109 16,0-12-247-16,0-21-198 0</inkml:trace>
  <inkml:trace contextRef="#ctx0" brushRef="#br0" timeOffset="-122141.41">19152 814 1562 0,'0'0'708'0,"0"0"-412"15,0 0 25-15,0 0-64 16,0 0-125-16,133-44-18 15,-67 63-35-15,2 13-40 16,-10 10-21-16,-16 3-7 16,-18 10-5-16,-15 1 9 15,-9 2 4-15,-11 0 25 16,-25-2-8-16,-9-3-14 16,-6-6-4-16,-2-6-7 15,2-10-5-15,5-8-6 16,11-11-25-16,8-5-80 15,16-7-142-15,9 0-351 16,2 0-388-16</inkml:trace>
  <inkml:trace contextRef="#ctx0" brushRef="#br0" timeOffset="-121363.23">20129 976 2162 0,'0'0'695'0,"0"0"-545"15,0 0 23-15,0 0-63 16,0 0-74-16,0 0-25 15,0 0-9-15,160-13-2 16,-115 13-20-16,-7 0-139 16,-5 7-219-16,-13 1-348 15,-13-3-311-15</inkml:trace>
  <inkml:trace contextRef="#ctx0" brushRef="#br0" timeOffset="-121197.64">20194 969 707 0,'0'0'867'0,"0"0"-330"15,0 0-358-15,0 0 8 16,0 0 21-16,0 0-63 16,-79 136-65-16,73-89-47 15,1 6-22-15,1-6-11 16,2 0-44-16,0 0-218 16,2-10-369-16,-2-15-392 0</inkml:trace>
  <inkml:trace contextRef="#ctx0" brushRef="#br0" timeOffset="-121047.14">20133 1169 939 0,'0'0'1343'0,"0"0"-982"0,0 0-111 16,0 0-48-16,0 0-140 16,0 0-62-16,0 0-14 15,134-18-246-15,-85 18-379 16,-11 0-546-16</inkml:trace>
  <inkml:trace contextRef="#ctx0" brushRef="#br0" timeOffset="-120866.2">20547 950 1495 0,'0'0'1072'0,"0"0"-797"0,0 0-142 16,0 0-35-16,0 0-65 15,139-23-18-15,-97 23-15 16,-6 0-33-16,4 9-209 16,-8-1-311-16,-17-4-507 0</inkml:trace>
  <inkml:trace contextRef="#ctx0" brushRef="#br0" timeOffset="-120714.91">20606 963 568 0,'0'0'1139'15,"0"0"-598"-15,0 0-426 0,0 0 8 16,0 0 18 0,-49 115-88-16,44-70-40 0,3 5-13 15,2 8-180-15,0-10-343 16,0-14-1037-16</inkml:trace>
  <inkml:trace contextRef="#ctx0" brushRef="#br0" timeOffset="-120550.87">20599 1107 773 0,'0'0'1565'0,"0"0"-1011"15,0 0-381-15,0 0-32 16,0 0-103-16,0 0-29 16,0 0-9-16,131-30-134 0,-88 40-230 15,-9 4-286-15,-17-4-526 16</inkml:trace>
  <inkml:trace contextRef="#ctx0" brushRef="#br0" timeOffset="-120207.28">19835 1171 320 0,'0'0'1391'0,"0"0"-779"16,0 0-462-16,0 0 39 16,0 0 0-16,0 0-75 15,129-32-77-15,-86 32-32 16,9 0-5-16,-7 12-229 16,-13 0-556-16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4-13T15:26:14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21638 4913 1420 0,'0'0'913'0,"0"0"-546"15,0 0-122-15,0 0 93 16,0 0-61-16,0 0-88 0,-14-4-75 15,25-2-39 1,9 1-12-16,5-2-7 0,4 1-17 16,8 2-39-16,6 4 0 15,6 0 0-15,11 0 0 16,11 0 0-16,9 1 0 16,10 8 0-16,1-2 0 15,-4-1 0-15,-13 3 0 16,-12-1 0-16,-16 0 0 15,-10-1 0-15,-13-2 0 16,-8-1 0-16,-4-1 0 16,-4 0 0-16,0-3 0 15,-3 0 0-15,0 2 0 16,1-2 0-16,-5 0 0 0,2 0 0 16,-2 0 0-16,0 0 0 15,0 0 0-15,0 0-24 16,0 0-66-16,-15 0-122 15,-4-8-324-15,0-2-351 0</inkml:trace>
  <inkml:trace contextRef="#ctx0" brushRef="#br0" timeOffset="487.61">21753 4904 2078 0,'0'0'672'15,"0"0"-379"-15,0 0 73 16,0 0-111-16,0 0-100 16,0 0-76-16,0 0-26 15,18 3-28-15,17 0 13 16,13 0 14-16,8 1-22 16,10 0-30-16,7 0 0 15,7 3 0-15,5 3 0 0,-2 1 0 16,-5-1 0-16,-7 0 0 15,-15-2 0-15,-12 0 0 16,-11-5 0-16,-12 2 0 16,-10-5 0-16,-4 1 0 15,-3-1 0-15,-4 0 0 16,3 0 0-16,-3 0 0 16,0 0 0-16,2 0 0 15,-2 0 0-15,0 0 0 16,0 0-53-16,0 0-94 0,4 0-172 15,0 0-472-15</inkml:trace>
  <inkml:trace contextRef="#ctx0" brushRef="#br0" timeOffset="21062.11">21559 9753 1513 0,'0'0'700'15,"0"0"-444"-15,0 0-175 16,0 0 70-16,-6 0 8 15,33 0-53-15,19 7 150 16,18-4-5-16,35-3-23 16,30 0-87-16,-4 0-70 0,-11 0-41 15,-14 0-18 1,-23 5 12-16,13 6 7 0,7 7-13 16,-12 4-7-1,-8 1-2-15,-13-2-3 0,-15-2-5 16,-11-5 1-16,-12-4-1 15,-5-4 8-15,-11-2-9 16,-4-4 0-16,-4 0 1 16,-2 0 5-16,0 0-6 15,0 0-19-15,-21 3-129 16,-8 2-377-16,-10-1-753 0</inkml:trace>
  <inkml:trace contextRef="#ctx0" brushRef="#br0" timeOffset="22110.74">16961 16633 912 0,'0'0'1447'0,"0"0"-936"0,0 0-280 16,0 0 25-16,0 0-53 16,0 0-59-16,2 0-54 15,33 0 12-15,19 4 6 16,13 5-16-16,16-7-92 16,23-2 0-16,33 0 0 15,-10 0 0-15,-11 0 0 16,-22 0 0-16,-34 0 0 15,-4 7 0-15,-5 1 0 16,-20 6 0-16,-15-5 0 16,-9 1 0-16,-5-2 0 15,-1-8 0-15,-3 1 0 16,0-1 0-16,0 0 0 16,0 0 0-16,0 0 0 15,-11 0 0-15,0 0 0 0,-1 0 0 16,1-6 0-16,3-10-255 15,-1-4-614-15</inkml:trace>
  <inkml:trace contextRef="#ctx0" brushRef="#br0" timeOffset="25862.52">1972 5988 1239 0,'0'0'1178'0,"0"0"-705"15,0 0-271-15,0 0 3 16,0 0-40-16,0 0-77 0,52 0 7 15,-15-3 22-15,11 3-6 16,2-1-21-16,0 1-29 16,-2 0-19-16,2 0-12 15,-6 0-30-15,1 0 0 16,-5 0 0-16,3 0 0 16,-6 0 0-16,1 0 0 15,-3 0-60-15,17 0-108 16,-10 0-182-16,-4 0-475 0</inkml:trace>
  <inkml:trace contextRef="#ctx0" brushRef="#br0" timeOffset="26630.35">3013 6028 557 0,'0'0'1176'16,"0"0"-898"-16,0 0 3 16,0 0-75-16,0 0-100 15,0 0-50-15,0 0 46 16,4-5 117-16,25 5 1 0,5 0-39 15,5 0-61 1,2 0-33-16,1 0-33 0,0 0-16 16,1 2-17-16,-3 1-9 15,-2 1-2-15,-3-2-4 16,-3-1-4-16,-6 2-1 16,-1-2 0-16,-5-1-1 15,-3 3 2-15,-4-3-1 16,-1 0-1-16,0 0-17 15,-1 0-67-15,18 0-105 16,-2 0-359-16,-3 0-458 0</inkml:trace>
  <inkml:trace contextRef="#ctx0" brushRef="#br0" timeOffset="27079.57">3982 6075 2053 0,'0'0'747'15,"0"0"-483"-15,0 0 58 16,0 0-67-16,0 0-93 0,0 0-64 16,0 0-47-16,-34-6-33 15,34 6-9-15,0 0-9 16,0 0 0-16,0 0-1 16,10 0-7-16,9 0 8 15,14 0 10-15,13 0 16 16,8 0-2-16,6 0-13 15,-3 0-11-15,-3 0 0 16,-7 0 0-16,-7 4-1 16,-9 1 0-16,-11-1 0 15,-7-2 1-15,-4 0-6 16,-7-2-26-16,3 0-62 16,8 0-128-16,2 0-376 15,-1-2-865-15</inkml:trace>
  <inkml:trace contextRef="#ctx0" brushRef="#br0" timeOffset="41070.03">2454 2294 962 0,'0'0'662'15,"0"0"-388"-15,0 0-181 16,0 0 31-16,19 114 83 16,-3-56-39-16,3 8-60 15,-1 3-54-15,1 3-33 16,-2-4-21-16,-3 10-2 16,-3-18-237-16,-7-16-394 0</inkml:trace>
  <inkml:trace contextRef="#ctx0" brushRef="#br0" timeOffset="41377.94">2458 2421 1480 0,'0'0'755'0,"0"0"-491"16,0 0-47-16,0 0-102 15,0 0-58-15,0 0 37 16,169-29-16-16,-99 27-39 15,-6 2-18-15,-10 0-15 16,-16 0-6-16,-17 2-6 16,-13 12-7-16,-8 6 13 15,0 12 6-15,-27 11 49 16,-9 8 62-16,-7 10-32 16,-1 3-41-16,7-2-28 0,3-5-4 15,10-7-10-15,8-7-2 16,7-11-1-16,7-9-72 15,2-18-201-15,2-5-365 16,11 0-581-16</inkml:trace>
  <inkml:trace contextRef="#ctx0" brushRef="#br0" timeOffset="41864.08">3437 2419 2136 0,'0'0'671'0,"0"0"-466"16,0 0-29-16,0 0-63 15,0 0-78-15,0 0-29 16,0 107 29-16,0-46 5 16,0 6-20-16,-3 6-14 15,-8 2-5-15,-2-1-1 16,-1-5-117-16,-1 3-204 15,1-16-301-15,3-21-313 0</inkml:trace>
  <inkml:trace contextRef="#ctx0" brushRef="#br0" timeOffset="42176.75">3476 2532 1765 0,'0'0'658'16,"0"0"-411"-16,0 0 48 15,0 0-94-15,0 0-117 16,0 0-54-16,0 0 9 16,143-12 35-16,-96 26-26 15,-5 3-16-15,-4 1-19 16,-11 0-7-16,-8-3-4 16,-7 0 5-16,-7-1-7 0,-5 4 16 15,0 2 23 1,-17 7 30-16,-14 10 15 0,-11 3-25 15,-5 6-25-15,-4 0-14 16,4-2-20-16,10-4 0 16,5-6-7-16,8-3-70 15,17-3-146-15,7-10-303 16,0-8-302-16</inkml:trace>
  <inkml:trace contextRef="#ctx0" brushRef="#br0" timeOffset="42422.19">4239 2530 1239 0,'0'0'1613'15,"0"0"-1329"-15,0 0-224 16,0 0-51-16,0 0 28 15,-7 147 10-15,16-89-28 16,4 3-7-16,-2 2-10 16,-2-3-2-16,-6-3-95 15,-3 5-194-15,0-17-305 16,0-12-529-16</inkml:trace>
  <inkml:trace contextRef="#ctx0" brushRef="#br0" timeOffset="42794.7">4203 2604 2300 0,'0'0'534'16,"0"0"-339"-16,0 0-94 16,0 0-69-16,0 0 16 15,149 0 43-15,-84 6-19 16,-3 1-36-16,-7 0-20 15,-10 0-10-15,-11-1-5 16,-17-1 0-16,-5 2-1 16,-8-2 0-16,-4 4 0 0,0 3 12 15,0 7 15 1,-9 6 16-16,-11 8 35 0,-7 10-6 16,-4 6-33-1,-5 6-13-15,-1 2-10 0,-1-1-4 16,2-2 0-16,7-7 2 15,5-12-13-15,6-9 1 16,7-10-1-16,3-6-1 16,4-8-1-16,4-2-66 15,0 0-143-15,14-16-286 16,3-7-477-16</inkml:trace>
  <inkml:trace contextRef="#ctx0" brushRef="#br0" timeOffset="44216.15">13765 2909 1243 0,'0'0'1240'0,"0"0"-913"16,0 0-58-16,0 0-78 15,0 0-121-15,0 0-57 16,0 0 47-16,-4 118 39 16,17-53-48-16,5 3-25 15,-3-2-11-15,4-4-8 16,-3-5-7-16,-5-10-6 0,-1-8-89 16,2-11-164-1,-1-28-272-15,-3 0-203 16,-3-13-307-16</inkml:trace>
  <inkml:trace contextRef="#ctx0" brushRef="#br0" timeOffset="44477.27">13902 3023 1905 0,'0'0'630'16,"0"0"-411"-16,0 0-1 16,0 0-91-16,0 0-24 15,162-34 26-15,-97 34-41 16,-3 0-41-16,-16 3-20 15,-11 8-14-15,-16 3-8 16,-12 2-5-16,-7 3 0 16,0 5 12-16,-13 6 19 15,-16 6 26-15,-9 4 9 0,-5 4-22 16,-1-1-31-16,0-5-7 16,5-3-6-16,8-6-1 15,6-2-80-15,19-4-220 16,6-7-427-16,0-12-660 0</inkml:trace>
  <inkml:trace contextRef="#ctx0" brushRef="#br0" timeOffset="44760.98">14848 2905 1542 0,'0'0'1252'15,"0"0"-1011"-15,0 0-189 16,0 0 19-16,-9 111 100 16,12-57-35-16,15 6-58 15,1 2-41-15,6 0-22 16,-2-2-15-16,-4-3 0 15,1-7-115-15,3-8-210 16,-4-12-392-16,-5-18-546 0</inkml:trace>
  <inkml:trace contextRef="#ctx0" brushRef="#br0" timeOffset="45039.43">14946 2939 1960 0,'0'0'701'15,"0"0"-390"-15,0 0-99 16,0 0-120-16,128-48-9 16,-59 48-5-16,2 0-30 15,-9 4-21-15,-10 10-9 16,-19 0-3-16,-16 2-4 16,-7 2-10-16,-10 1 14 15,0 3 28-15,-2 3 19 16,-14 2 16-16,-7 2-6 0,-3 6-29 15,-5-1-23 1,-6 4-11-16,-2 0-9 0,-3 4-5 16,-10 12-112-16,10-10-255 15,11-12-571-15</inkml:trace>
  <inkml:trace contextRef="#ctx0" brushRef="#br0" timeOffset="45312.4">15982 2853 1126 0,'0'0'1588'0,"0"0"-1266"0,0 0-251 16,0 0 48-16,-10 117 71 15,12-61-54-15,13 8-46 16,5-2-46-16,3 0-22 16,-6-7-10-16,1-8-12 15,-5-4-40-15,-3-11-109 16,-6-12-189-16,-2-10-342 16,-2-10-555-16</inkml:trace>
  <inkml:trace contextRef="#ctx0" brushRef="#br0" timeOffset="45621.89">16024 2927 1986 0,'0'0'723'0,"0"0"-481"16,0 0-73-16,0 0-37 16,119-11 34-16,-61 11-41 15,-2 0-37-15,-7 3-11 16,-14 7-32-16,-13-1-21 15,-6-2-12-15,-7 5-11 16,-5 2 0-16,-2 7 0 16,-2 3 6-16,0 10 10 15,-15 4 26-15,-12 6 20 16,-4 4-7-16,-9 2-28 0,-1-4-16 16,-1-2-10-16,3-7-1 15,3-7-1-15,9-8-14 16,5-6-78-16,1-12-139 15,8-4-248-15,3 0-558 0</inkml:trace>
  <inkml:trace contextRef="#ctx0" brushRef="#br0" timeOffset="56092.3">20059 6391 823 0,'0'0'1181'0,"0"0"-901"16,0 0-65-16,0 0 71 16,0 0-29-16,0 0-79 0,-108-44-83 15,85 44-46-15,-2 9-9 16,0 16 7-16,-4 7-23 16,2 8-6-16,2 8-8 15,5 6 4-15,6 2-14 16,10 2-1-16,4-4 1 15,9-4-1-15,22-10 0 16,13-7 0-16,14-13 1 16,12-14 5-16,8-6 1 15,0-16 0-15,-5-18 2 16,-8-10-1-16,-14-6 4 16,-20-5 17-16,-18-3 7 15,-13 2-5-15,-8 2-6 0,-28 8-3 16,-7 9-11-1,-1 13-2-15,0 11-8 0,5 9 0 16,8 1-1-16,10 3-6 16,5 0 1-16,9 0-2 15,3 0 1-15,4 0-8 16,-2 0 4-16,0 0-38 16,-2 0-64-16,0 0-86 15,-11 4-144-15,1-1-321 16,-3-3-658-16</inkml:trace>
  <inkml:trace contextRef="#ctx0" brushRef="#br0" timeOffset="58945.19">13705 7968 403 0,'0'0'169'0,"0"0"-129"16,0 0-40-16,0 0-224 0</inkml:trace>
  <inkml:trace contextRef="#ctx0" brushRef="#br0" timeOffset="59958.24">19882 7694 791 0,'0'0'1496'0,"0"0"-971"0,0 0-330 15,-116-62 132-15,91 52-117 16,8 7-87-16,1 3-70 16,1 0-41-16,-8 25-11 15,-2 9-1-15,-4 8 1 16,2 10 0-16,5 3 0 15,9 0 0-15,11-1-1 16,2-8 0-16,15-4 1 16,19-13 11-16,13-7-2 15,6-11 8-15,5-9 6 16,0-2-1-16,-3-12 8 16,-5-13-4-16,-8-9-7 15,-11-7-2-15,-9-7 4 0,-11-2-2 16,-10-6-5-1,-1 4-5-15,0 4-4 0,-16 10-6 16,-2 11 0-16,-2 10-1 16,0 5-5-16,-3 8 0 15,4-1 0-15,-1 4-3 16,-1 1-1-16,4 0-40 16,-3 0-148-16,5 0-296 15,1-2-637-15</inkml:trace>
  <inkml:trace contextRef="#ctx0" brushRef="#br0" timeOffset="61168.07">21384 6515 806 0,'0'0'1460'16,"0"0"-925"-16,0 0-275 16,0 0 1-16,-134-108-101 15,98 104-86-15,3 4-43 0,-4 15-25 16,3 24-6-16,3 13 1 15,8 10-1-15,16 2-1 16,7 0-4-16,32-3 5 16,23-11 1-16,19-10 5 15,3-17 4-15,2-10 7 16,-13-13 16-16,-12 0 15 16,-16-27 9-16,-11-13 4 15,-17-7-14-15,-10-6-10 16,0-5-22-16,-17 4-13 15,-12 4-2-15,-2 8 0 16,2 11-27-16,2 8-39 16,7 9-98-16,-5 14-119 15,10 0-492-15,-3 12-484 0</inkml:trace>
  <inkml:trace contextRef="#ctx0" brushRef="#br0" timeOffset="61541.34">21501 7474 2531 0,'0'0'684'0,"0"0"-464"16,0 0 32-16,0 0-168 0,0 0-62 15,0 0 1-15,-125 132 20 16,73-72 4-16,-4 2-11 16,0 0-9-16,4-5-12 15,8-7 0-15,9-9-14 16,6-7 0-16,6-7 6 15,10-11-7-15,6-6-1 16,5-6 1-16,-1-4-2 16,3 0-38-16,0-5-91 15,12-14-341-15,1-4-720 0</inkml:trace>
  <inkml:trace contextRef="#ctx0" brushRef="#br0" timeOffset="72722.81">13741 10240 932 0,'0'0'1193'15,"0"0"-862"-15,0 0-100 16,0 0 24-16,0 0-62 16,0 0-40-16,0 0-71 15,2-28-13-15,12 24 12 16,-1 0 15-16,1 3 15 16,-4-2-27-16,7 3-29 15,-2 0-17-15,7 0-19 16,7 0-5-16,5 0-7 0,1 7-5 15,1-3 5 1,-5 0-5-16,-9-2-1 0,-9-1 7 16,-5 2-8-16,-4-2-1 15,-4-1 1-15,0 0 0 16,0 0 1-16,0 0 0 16,0 0-1-16,2 0-15 15,11 4-107-15,1-1-428 16,-3-1-769-16</inkml:trace>
  <inkml:trace contextRef="#ctx0" brushRef="#br0" timeOffset="74022.3">24181 6454 1020 0,'0'0'1011'0,"0"0"-738"16,0 0-6-16,0 0 58 15,19-120-65-15,-17 104-47 16,-2 4-36-16,0 6-35 15,0 4-44-15,0 2-34 16,0 0-40-16,0 0-24 0,-21 6-11 16,-8 17-2-16,-8 6 13 15,-5 9 0-15,4 7-1 16,7 1 0-16,6 0-1 16,11-4-4-16,10-6 5 15,4-4-7-15,2-6 7 16,25-8 0-16,15-6 1 15,14-6 1-15,6-6 0 16,5 0 8-16,-7-14-7 16,-8-8-1-16,-12-6 10 15,-11-6-5-15,-9-6 4 16,-14-4 4-16,-6-2-14 16,0 2 0-16,-15 5 0 15,-5 10 0-15,-3 7-1 16,2 5-7-16,0 4 2 0,1 8-4 15,1 3-10-15,-2 2-116 16,-14 6-203-16,4 14-359 16,-1 0-647-16</inkml:trace>
  <inkml:trace contextRef="#ctx0" brushRef="#br0" timeOffset="74404.5">24155 7403 431 0,'0'0'1959'0,"0"0"-1488"16,0 0-237-16,0 0 19 16,0 0-170-16,0 0-74 15,0 0-8-15,-129 78 5 16,102-24-6-16,9 4 2 15,12-1-1-15,6-4-1 16,0-9 0-16,26-11 1 16,10-13-1-16,11-12 0 15,6-8 9-15,5-14 12 16,-2-23 10-16,-9-9 5 16,-10-9 17-16,-12-9 4 15,-14 0-3-15,-11 2-3 16,0 11-5-16,-20 11 5 15,-7 12-31-15,-2 12-20 0,-4 10 0 16,2 6-21-16,-16 3-128 16,7 10-330-16,6-1-649 0</inkml:trace>
  <inkml:trace contextRef="#ctx0" brushRef="#br0" timeOffset="75217.34">22787 6190 819 0,'0'0'1458'0,"0"0"-1178"0,-149-42-46 16,88 36 45-16,13 6-109 16,5 6-89-16,12 22-55 15,4 10-17-15,12 8-7 16,8 3 7-16,7 2-9 16,2-4 1-16,30-6 8 15,7-5-3-15,13-15 21 16,6-9 4-16,4-12-2 15,3 0 14-15,-5-14-14 16,-7-14-8-16,-8-8-2 0,-12-3 25 16,-12-1 10-16,-10 0-9 15,-11 2-23-15,0 4-13 16,-5 3-8-16,-15 10-1 16,-3 7-80-16,-10 14-208 15,4 0-491-15,5 0-1125 0</inkml:trace>
  <inkml:trace contextRef="#ctx0" brushRef="#br0" timeOffset="75488.44">22625 7285 1674 0,'0'0'809'16,"0"0"-602"-16,0 0-46 15,0 0-13-15,0 0 42 16,-170 137-11-16,99-78-66 16,-6 6-62-16,4-1-30 15,5-4-11-15,9-6-10 16,-5 10 0-16,16-16-197 15,9-12-667-15</inkml:trace>
  <inkml:trace contextRef="#ctx0" brushRef="#br0" timeOffset="76770.62">20925 8155 1033 0,'0'0'909'0,"0"0"-569"0,0 0 4 15,0 0-16-15,0 0-99 16,0 0-91-16,-18 0-48 15,55 2 18-15,21 9 55 16,36 0-41-16,42 7-47 16,46 1-18-16,30-2-21 15,11-5-16-15,-2-8-19 16,-15-4-1-16,-7-7 1 16,-20-13-1-16,-40-3 1 15,-39 3 1-15,-32 4 8 16,-22-2 7-16,2-3-5 0,-4-10 10 15,-1-11 16-15,-17-8-38 16,-12-10 0-16,-14-9 0 16,0-4 0-16,-34-4 0 15,-22 4 0-15,-35-9-8 16,-40-4-8-16,-37 2-7 16,-7 6 7-16,9 17-20 15,24 21 27-15,20 16 0 16,-6 15-23-16,-6 9 2 15,-11 9 23-15,-8 26-13 16,-1 7 4-16,0 8 10 16,14 3 5-16,26-3-8 15,29-5 7-15,25-3 1 16,14 0-1-16,2 12-11 16,-4 13 11-16,7 6 1 0,12-4 0 15,8-3 1-15,13-10 0 16,8-8 0-16,0-8 0 15,8-9-1-15,28-7-12 16,59-10-29-16,-5-8-469 16,1-6-664-16</inkml:trace>
  <inkml:trace contextRef="#ctx0" brushRef="#br0" timeOffset="77825.19">22891 3940 909 0,'0'0'1598'0,"0"0"-1303"16,0 0-105-16,0 0 15 15,0 0-112-15,0 0-66 16,94-2-27-16,-53 2-2 16,3 0-181-16,-11 8-354 0,-13 3-524 0</inkml:trace>
  <inkml:trace contextRef="#ctx0" brushRef="#br0" timeOffset="77972.75">22928 4139 362 0,'0'0'1627'15,"0"0"-1278"-15,0 0-131 16,0 0 55-16,0 0-144 16,0 0-96-16,0 0-18 15,214 12-15-15,-110-10-285 16,-8-2-576-16</inkml:trace>
  <inkml:trace contextRef="#ctx0" brushRef="#br0" timeOffset="78203.94">23948 3671 920 0,'0'0'1606'0,"0"0"-1255"15,0 0-139-15,0 0-70 16,0 0-91-16,-116 108 7 16,93-28-2-16,2 7-32 15,3 4-12-15,5-4-11 16,-1-8-1-16,5-7-16 0,3-2-256 16,4-17-429-1,2-17-960-15</inkml:trace>
  <inkml:trace contextRef="#ctx0" brushRef="#br0" timeOffset="78642.03">24050 3762 1458 0,'0'0'993'0,"0"0"-732"15,0 0-52-15,0 0-66 16,0 0-90-16,122-42-32 15,-81 65-11-15,-1 10 1 16,-8 5-1-16,-13 4-1 16,-13 0-7-16,-6 0 4 0,-10-4 4 15,-26-2 4-15,-6-6-1 16,-3-8 7-16,1-4 1 16,5-6-9-16,8-1-11 15,12-5 5-15,7-2-6 16,10-3 0-16,2 4-6 15,7-4-10-15,19 6 16 16,13-1 6-16,5 3 0 16,-1 2-5-16,-5 5-1 15,-12 0 0-15,-8 6 1 16,-12 1 0-16,-6 2 10 16,0 1 35-16,-24 0 53 15,-12-1 3-15,-10-2 1 16,-6-4-40-16,-6-8-31 15,-2-5-17-15,-3-6-8 0,9 0-7 16,0-6-88-16,14-7-190 16,22-4-446-16</inkml:trace>
  <inkml:trace contextRef="#ctx0" brushRef="#br0" timeOffset="78904.64">24975 3743 2126 0,'0'0'712'16,"0"0"-479"-16,-131-45 60 0,64 42-140 15,-9 3-15-15,-7 31-61 16,-15 35-41-16,9 34-8 16,22 0-14-16,30-5-14 15,34-18 1-15,10-24 0 16,31-1 5-16,15 0-6 15,14-16 2-15,7-8-2 16,4-10-13-16,33-8-149 16,-19-2-404-16,-15-8-742 0</inkml:trace>
  <inkml:trace contextRef="#ctx0" brushRef="#br0" timeOffset="83303.95">20271 11408 1540 0,'0'0'755'0,"0"0"-401"16,-129-26-123-16,81 26 65 15,7 0-128-15,5 26-93 16,7 16-48-16,10 14-15 16,12 12-5-16,7 8 1 15,16-1 19-15,21-6 7 16,11-12 17-16,6-15-1 16,4-20-11-16,3-21 6 15,-3-1 4-15,-5-31-4 16,-6-15-19-16,-12-10-4 0,-10-9 22 15,-13-5 1-15,-12 2-24 16,0 8-9-16,-14 10-5 16,-13 16-5-16,-4 14-2 15,-3 12-51-15,-10 9-170 16,9 20-328-16,4 2-417 0</inkml:trace>
  <inkml:trace contextRef="#ctx0" brushRef="#br0" timeOffset="83523.33">20020 12566 2424 0,'0'0'622'0,"0"0"-438"16,-85 109 94-16,49-57-129 15,3 4-76-15,2 0-37 16,-1-5-30-16,3-5-5 15,3-6 0-15,4-10-1 16,6-6-16-16,16-10-176 16,0-6-391-16,0-8-596 0</inkml:trace>
  <inkml:trace contextRef="#ctx0" brushRef="#br0" timeOffset="83929.33">21522 11418 1169 0,'0'0'1230'16,"0"0"-920"-16,0 0 18 15,0 0-54-15,0 0-182 16,0 0-77-16,0 0-4 16,-123 90 1-16,90-14-2 0,8 8-2 15,14 2-7-15,11 1 0 16,9-13-1-16,33-18-1 16,16-15 1-16,8-24 1 15,9-17 0-15,-7-4 7 16,-5-32 10-16,-14-14 31 15,-13-11 13-15,-17-8-4 16,-14-6-29-16,-5 5-16 16,-9 7-4-16,-18 16-9 15,-9 19-54-15,-28 28-122 16,8 0-342-16,1 21-453 0</inkml:trace>
  <inkml:trace contextRef="#ctx0" brushRef="#br0" timeOffset="84139.12">21256 12703 2023 0,'0'0'753'0,"0"0"-553"16,-96 103 129-16,48-45-151 15,-6 8-76-15,-4 6-63 16,2 2-27-16,2 0-10 15,8-6-2-15,6-8-7 16,26-17-197-16,10-15-410 16,4-25-753-16</inkml:trace>
  <inkml:trace contextRef="#ctx0" brushRef="#br0" timeOffset="84887.15">24084 11226 2054 0,'0'0'619'0,"0"0"-404"15,0 0 96-15,-132-19-164 16,89 49-102-16,1 20-30 15,1 31-14-15,12 31-1 0,15-2 0 16,14-11 0 0,11-17-6-16,29-31-1 0,6-2 6 15,10-11-5-15,-2-25 6 16,-5-13 44-16,-7-21 68 16,-4-27-4-16,-9-14-30 15,-11-12-24-15,-12-6-24 16,-6-3-15-16,0 9-13 15,-14 16-2-15,-13 19-47 16,-25 39-122-16,3 0-300 16,0 26-296-16</inkml:trace>
  <inkml:trace contextRef="#ctx0" brushRef="#br0" timeOffset="85085.17">23754 12675 1750 0,'0'0'757'0,"0"0"-458"16,0 0 75-16,-82 127-142 15,61-82-100-15,4 5-85 16,-1 0-35-16,0-1-6 16,0-4-6-16,-11 3-63 15,5-15-231-15,-1-15-519 0</inkml:trace>
  <inkml:trace contextRef="#ctx0" brushRef="#br0" timeOffset="85550.6">22756 11143 1972 0,'0'0'550'0,"0"0"-364"0,0 0 62 15,0 0-145-15,-114 33-73 16,81 13-13-16,1 10-16 16,5 2 0-16,12-2 0 15,15-6 0-15,0-8 0 16,25-12 11-16,19-11 79 16,12-15 30-16,4-4-7 15,-2-9-27-15,-5-18-21 16,-8-6-16-16,-11-7 1 15,-12-2 4-15,-13-5-16 16,-9 5-21-16,-5 7-6 0,-21 6-12 16,-12 14-7-1,-7 12-61-15,-15 10-190 0,9 20-392 16,10 2-518-16</inkml:trace>
  <inkml:trace contextRef="#ctx0" brushRef="#br0" timeOffset="85729.06">22817 12059 1964 0,'0'0'674'15,"0"0"-356"-15,-55 159 52 16,22-44-148-16,2 29-99 16,4 6-74-16,12-11-31 15,5-27-6-15,6-38-12 16,-3 15-55-16,3-22-203 0,0-11-597 15</inkml:trace>
  <inkml:trace contextRef="#ctx0" brushRef="#br0" timeOffset="86637.35">19331 13006 1866 0,'0'0'553'0,"0"0"-469"16,0 0 95-16,0 0-13 16,0 0 118-16,138 112-57 15,-9-46-32-15,64 21-43 16,36 7-62-16,30 0-29 15,30-10-23-15,25-13-17 16,45-9-2-16,28-12 4 16,8-23-2-16,-19-14-21 15,-28-13-5-15,-43-20 4 16,-42-12 1-16,-41-9 6 0,-39-6-6 16,-33-10 0-16,-34-4 0 15,-27 0 0-15,0-22 2 16,-2-23 10-16,-9 2-5 15,-9 4 4-15,-34 28 1 16,-23 24 30-16,-12-7-11 16,0-1-31-16,-34-3 0 15,-50-2 0-15,-64 3 0 16,-79-3 0-16,-51 4 0 16,-34 7 0-16,-5 6 0 15,17 1 0-15,-12 0 0 16,-11 2 0-16,-16 1 0 15,-22 10-9-15,-7 12 8 0,-2 16-38 16,14 4 18 0,26 32 9-16,34 10 2 0,54 12 10 15,70-2-1-15,60-2-21 16,48-2 11-16,34 20 4 16,26 35 1-16,42 35 6 15,69 15-1-15,74-13-1 16,43-18 2-16,24-16 1 15,21-9-1-15,21-4-9 16,-65-27-256-16,-31-20-525 0</inkml:trace>
  <inkml:trace contextRef="#ctx0" brushRef="#br0" timeOffset="88333.75">22968 9213 1498 0,'0'0'750'0,"0"0"-445"0,0 0-128 16,114 0 52-16,-66-1-92 15,-1-1-86-15,-3 2-34 16,-6 0-17-16,-7 0-14 16,-8 0-249-16,-7 0-442 15,-16 0-1152-15</inkml:trace>
  <inkml:trace contextRef="#ctx0" brushRef="#br0" timeOffset="88484.79">22945 9368 1570 0,'0'0'759'0,"0"0"-539"16,0 0 63 0,0 0-65-16,0 0-62 0,125 0-91 15,-72 0-46-15,1 0-19 16,12 2-186-16,-14 4-456 15,-10-6-1090-15</inkml:trace>
  <inkml:trace contextRef="#ctx0" brushRef="#br0" timeOffset="89333.83">24476 9254 1624 0,'0'0'503'16,"0"0"-263"-16,0 0 105 15,0 0-49-15,-58-126-92 0,38 102-73 16,-4 3-33 0,-7 7-8-16,-8 7-12 0,-9 7-26 15,-13 0-38-15,-11 21-13 16,-7 20 5-16,-4 9-5 15,6 10 0-15,9 7 0 16,15 4-1-16,20-3 1 16,19-1 0-16,14-7 0 15,18-8 8-15,33-8 7 16,38-10 5-16,47-6-15 16,35-8-6-16,8-14-141 15,-46-6-483-15,-41 0-945 0</inkml:trace>
  <inkml:trace contextRef="#ctx0" brushRef="#br0" timeOffset="94534.89">20252 15691 628 0,'0'0'1705'0,"0"0"-1238"16,0 0-383-16,0 0 43 15,0 0 22-15,-2 27-75 16,8 11-55-16,9 21 10 15,-5 13-16-15,-10 31-8 16,0 27-5-16,-27 26-48 16,-23 1-240-16,9-36-438 15,-2-38-931-15</inkml:trace>
  <inkml:trace contextRef="#ctx0" brushRef="#br0" timeOffset="94765.62">20028 17155 1609 0,'0'0'1097'0,"0"0"-754"16,0 0-181-16,0 0 15 15,0 0-110-15,0 0-67 16,0 0 2-16,-53 101 4 15,44-9-6-15,2-3-101 16,7 44-135-16,0-24-329 0,7-34-227 16</inkml:trace>
  <inkml:trace contextRef="#ctx0" brushRef="#br0" timeOffset="95132.51">21599 15806 1774 0,'0'0'729'16,"0"0"-545"-16,0 0-132 16,0 0 133-16,-42 131 41 15,13-52-96-15,-4 11-57 16,0 4-50-16,7-4-23 15,4 3-35-15,-8 23-219 16,7-22-341-16,-4-18-317 0</inkml:trace>
  <inkml:trace contextRef="#ctx0" brushRef="#br0" timeOffset="95324.5">21123 17129 1177 0,'0'0'1208'16,"0"0"-746"-16,0 0-269 16,-71 116 28-16,59-66-95 15,5 10-74-15,1 4-35 16,2 3-17-16,-1 5-6 16,-11 26-162-16,3-23-282 15,-5-4-417-15</inkml:trace>
  <inkml:trace contextRef="#ctx0" brushRef="#br0" timeOffset="95700.84">22910 15839 861 0,'0'0'1654'0,"0"0"-1374"16,0 0-200-16,0 0 120 16,-13 107-5-16,3-55-86 15,1 6-75-15,-1 10-25 16,-4 8-9-16,-9 18-109 16,-30 45-189-16,4-18-368 15,-7-16-817-15</inkml:trace>
  <inkml:trace contextRef="#ctx0" brushRef="#br0" timeOffset="95919.89">22475 17177 1207 0,'0'0'1233'0,"0"0"-748"15,0 0-275-15,0 0 40 16,0 0-67-16,0 0-123 15,0 0-51-15,-6 64 3 16,6-1-5-16,0 25 1 16,-8 1-8-16,-13 6-51 15,-17 33-174-15,7-38-357 0,4-14-403 16</inkml:trace>
  <inkml:trace contextRef="#ctx0" brushRef="#br0" timeOffset="96205.25">24298 15668 2221 0,'0'0'495'0,"0"0"-423"16,0 0-17-16,0 0 84 15,-27 121-49-15,14-55-62 16,-3 10-19-16,1 9-9 16,-31 36-133-16,7-18-375 15,-5-13-741-15</inkml:trace>
  <inkml:trace contextRef="#ctx0" brushRef="#br0" timeOffset="96415.15">23794 16986 2058 0,'0'0'1050'16,"0"0"-879"-16,0 0-129 15,0 0 73-15,-82 102-7 16,55-39-62-16,-4 9-25 16,-1 9-21-16,-10 38-69 15,11-16-212-15,-2-13-498 0</inkml:trace>
  <inkml:trace contextRef="#ctx0" brushRef="#br0" timeOffset="98609.68">19508 17941 411 0,'0'0'1790'0,"0"0"-1436"16,0 0-230-16,0 0 31 15,0 0 75-15,177 0-21 16,-50 6-63-16,39 12-56 16,14 8-12-16,1 8-18 15,-2 8-1-15,-2-3-17 16,10 6-14-16,2-1-7 16,3 0-6-16,-12-2-3 15,-14-3-3-15,-20-11 2 16,-32-6 8-16,-27-9-1 15,-20-4-1-15,-3-9-7 16,15 0 1-16,10 0 7 16,17-12-8-16,17-2-1 15,18-4-7-15,23 9 4 0,6 7-5 16,-32 2 0-16,-31 0 10 16,-36 6-1-16,-9-1-9 15,12 5-1-15,8-6 0 16,12 4 0-16,-3-4-1 15,-2-4 0-15,-4 0 1 16,-7 0 0-16,-9 0-1 16,-9 0 1-16,-6-12 0 15,-7 2 2-15,-5-5-1 16,-5 0 1-16,1-3-1 16,5-6 5-16,3-2-1 15,6-5-5-15,4-5 0 16,2-3 0-16,0-5 2 0,-3-4-1 15,-1 1 0-15,1-7 0 16,0-9 5-16,7 0-5 16,11-30 1-16,12-19-2 15,-10 5 1-15,-11 9 1 16,-16 12-1-16,-15 20 1 16,0-4-1-16,-1-7 8 15,-6 5 3-15,-5 4 0 16,-2 2-12-16,-1-6 2 15,-2-2-1-15,4-25 0 16,-5-27 5-16,-1 6 2 16,-8 18-7-16,-6 17 0 0,0 39 6 15,-4-8-5-15,-18 2 9 16,-3 4-11-16,-3 5 0 16,1 4 0-16,0 3 0 15,7-3 0-15,-1-1 0 16,4-1 0-16,1-3 0 15,-3-5 0-15,-2 6 0 16,-4 5 0-16,-1 7 0 16,-8 0 0-16,-6 3 0 15,-4 2 0-15,-3 1 0 16,1 4 0-16,1-1 0 16,1 5 0-16,-4-2-9 15,-5 6 0-15,-12 6 0 0,-12 2 3 16,-15 5 5-16,-6 0 1 15,-5 0-1-15,3 0 1 16,4 0 0-16,7 0 0 16,9 0 1-16,4 0-1 15,5 0 1-15,2 0 0 16,0 4 0-16,-2-3 0 16,-3 2-1-16,-6 1 1 15,-4 1-1-15,0-5 1 16,-4 0 5-16,-1 0-5 15,0 0-1-15,-3-5-2 16,-3 0-17-16,-6 2 10 16,-5 3 7-16,-1-4-7 15,-5 4 9-15,0 0-10 16,6 0-62-16,2-5 43 0,7 1 29 16,5 0 1-16,5 0 6 15,7 2-5-15,4-2 4 16,3 0-5-16,-2 4 5 15,0 0-5-15,-2-2-1 16,1 0 0-16,1-3-2 16,0-1 1-16,4-5 1 15,0 1-1-15,-1-4 0 16,-1-1 1-16,-2 4 1 16,-4 1 0-16,1 2-1 15,3 2 0-15,2-3-7 16,1 6 7-16,7-10 0 0,3 8 2 15,6-5 5 1,1 2-6-16,1 3-1 0,3-1 1 16,-3 4-1-16,3 2 0 15,1 0-1-15,5 0 1 16,2 0 0-16,3 0 0 16,2 0 0-16,1 0 0 15,-2 2 0-15,4 4-1 16,-3 0 0-16,5 2 0 15,-3 5-1-15,-6 1 1 16,3 0-5-16,-5 2 5 16,-1 4 1-16,1 0 0 15,-3 3 0-15,3 4 0 0,-6 0 0 16,0 10 0 0,-2 5 0-16,-2 8 1 0,3 0-1 15,5 13 0-15,4 3 0 16,3 5 1-16,6 5 6 15,8 9 19-15,8 18-14 16,14 27-2-16,3 31 5 16,34 5 3-16,10-11 2 15,12-21 2-15,13-18 8 16,5-22-30-16,51 4 0 16,28-5 0-16,28-8 0 15,35 8 0-15,-14-17 0 16,-5 1-35-16,-53-23-253 15,-41-14-752-15</inkml:trace>
  <inkml:trace contextRef="#ctx0" brushRef="#br0" timeOffset="103731.99">18019 15896 1557 0,'0'0'498'15,"0"0"-355"1,0 0 0-16,0 0 22 0,0 0-65 16,0 0-57-16,-25 0-18 15,37 0 39-15,7 0 30 16,10 0-21-16,10 0-23 16,3 0-34-16,2 0-16 15,-5-4-7-15,-8 4-164 16,-12 0-214-16,-12 0-547 0</inkml:trace>
  <inkml:trace contextRef="#ctx0" brushRef="#br0" timeOffset="103865.63">18124 16037 1275 0,'0'0'812'0,"0"0"-623"15,0 0-147-15,0 0-41 16,0 0-1-16,0 0-195 15,125 6-589-15</inkml:trace>
  <inkml:trace contextRef="#ctx0" brushRef="#br0" timeOffset="104101.13">18638 15624 1815 0,'0'0'742'0,"0"0"-454"0,0 0-140 16,0 0-29-1,0 0 42-15,-104 169-45 0,77-93-77 16,4 4-24-16,2 1-15 16,5-9-10-16,3-6-71 15,1-11-91-15,3-2-132 16,4-17-281-16,-1-14-443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4-13T15:28:32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12685 3238 1750 0,'0'0'1083'16,"0"0"-775"-16,0 0-15 15,0 0-21-15,0 0-134 16,0 0-83-16,-25-2-45 16,19 36-9-16,-7 16 10 15,-10 12 12-15,-6 10-5 16,-6 8-12-16,-6-3-6 15,1-3 1-15,2-6-1 16,7-14 0-16,9-11 1 16,7-17-1-16,7-14 1 15,8-12 5-15,0-6 1 0,10-48 3 16,32-51-10 0,29-51-6-16,9-19 6 0,-11 29-1 15,-22 44 0-15,-27 56-9 16,-13 21 10-16,-2 8 1 15,-1 3 11-15,-2 5 9 16,0 9-11-16,5 0-10 16,4 24-15-16,7 23 13 15,9 33 2-15,-1 2 0 16,-1 12 0-16,-2 0 0 16,-10-17 0-16,2 1-1 15,-3-14-8-15,-4-14 0 16,-1-16-62-16,-5-9-76 15,-2-9-64-15,-15-16-104 0,-14 0-240 16,-7-5-850-16</inkml:trace>
  <inkml:trace contextRef="#ctx0" brushRef="#br0" timeOffset="135.63">12453 3607 971 0,'0'0'1500'0,"0"0"-1201"15,0 0-226-15,0 0-34 16,0 0-14-16,191 0-25 16,-112 0-77-16,-15 0-609 0</inkml:trace>
  <inkml:trace contextRef="#ctx0" brushRef="#br0" timeOffset="10765.12">12687 6028 1302 0,'0'0'1242'16,"0"0"-929"-16,0 0-35 15,0 0-75-15,0 0-92 16,0 0 9-16,-52 89-36 16,44-46-13-16,-3 7-16 15,-5 0-13-15,-3 4-19 16,-4 2-13-16,-4-1-1 0,0-3-8 15,0-4-1 1,8-4-74-16,7-8-116 0,12-18-280 16,16-10-216-16,11-8-446 15</inkml:trace>
  <inkml:trace contextRef="#ctx0" brushRef="#br0" timeOffset="11277.02">12855 5925 1798 0,'0'0'560'16,"0"0"-305"-16,0 0-3 0,0 0-117 15,0 0-92 1,0 0 33-16,0 0-8 0,86 110-40 16,-61-70-8-1,-7-4-11-15,-5-3-3 0,-7-5 1 16,-6-6 5-16,0-7 5 15,-27-7 20-15,-6-5 15 16,-9-3-10-16,-2 0 15 16,1-10-18-16,3-8-7 15,11-1 23-15,7 6 31 16,6-1-8-16,10 6-18 16,6 6 3-16,0 2-36 15,19 0-27-15,21 4 0 16,16 15-1-16,6 4 0 15,3 11 0-15,-7 6 0 0,-11 10 0 16,-18 4-5-16,-14 4 5 16,-15-1 1-16,0-4 0 15,-8-12 0-15,-17-9-1 16,-4-8 1-16,-4-13 11 16,-9-4 29-16,-8-7 22 15,0 0-10-15,-4 0-22 16,2-12-30-16,8 0 0 15,6 0 0-15,12-3 0 16,8 1 0-16,9-1-72 16,9-12-111-16,6 6-323 15,13-2-473-15</inkml:trace>
  <inkml:trace contextRef="#ctx0" brushRef="#br0" timeOffset="12859.81">12727 7864 1676 0,'0'0'384'16,"0"0"-168"-16,0 0 25 0,0 0 11 16,0 0-7-16,0 0-79 15,-55-71-38-15,26 71-34 16,-10 0-3-16,-7 1-17 15,-10 21-25-15,-8 12-10 16,-3 10-9-16,0 12-13 16,9 7-11-16,9 3 0 15,18-4-6-15,20-4 0 16,11-12-1-16,22-9 0 16,27-13 1-16,22-11 0 15,16-10 6-15,9-3 0 16,-1 0-6-16,17 0-83 0,-25-3-226 15,-25 0-544-15</inkml:trace>
  <inkml:trace contextRef="#ctx0" brushRef="#br0" timeOffset="15337.07">10827 11432 1326 0,'0'0'889'15,"0"0"-720"-15,0 0 133 16,0 0 44-16,0 0-126 16,185-64-34-16,11 64 49 15,18 0-89-15,-36 18-83 16,-55 4-44-16,-57-2-7 16,-22 5-11-16,-7 6-1 0,-13 9-86 15,-24 20-223 1,-9-10-386-16,-26-13-255 0</inkml:trace>
  <inkml:trace contextRef="#ctx0" brushRef="#br0" timeOffset="15509.59">11511 11640 464 0,'0'0'1546'16,"0"0"-1179"-16,0 0-98 16,0 0 109-16,-102 203-77 15,73-59-84-15,2 19-82 16,6-1-51-16,4-12-47 15,3-19-22-15,2-9-15 16,7-26-51-16,5-7-186 16,0-33-320-16,2-22-390 0</inkml:trace>
  <inkml:trace contextRef="#ctx0" brushRef="#br0" timeOffset="15913.45">12205 12283 2257 0,'0'0'662'16,"0"0"-466"-16,-117 21 86 15,62 21-95-15,-8 34-52 16,5 5-55-16,0 9-26 16,0 2-18-16,12-16-15 15,0 0-6-15,11-16-15 16,12-17-6-16,13-21 5 15,10-22 0-15,15-6-1 16,32-42 2-16,30-45 0 0,29-41 1 16,18-32-1-16,-12 11 0 15,-30 39-6-15,-30 48 6 16,-32 44 0-16,-5 8 1 16,-6 16 14-16,-7 1 14 15,-2 59-16-15,-11 49 68 16,-12 39-34-16,2 17-47 15,9-25 0-15,10-40 0 16,2-37 0-16,0-17 0 16,9 2-21-16,0-6-125 15,-4-6-142-15,-5-36-303 16,-3 0-86-16,-13-24-603 0</inkml:trace>
  <inkml:trace contextRef="#ctx0" brushRef="#br0" timeOffset="16036.68">11943 12664 1809 0,'0'0'667'16,"0"0"-514"-16,0 0-45 16,0 0-62-16,0 0-28 15,214 35-18-15,-100-35-233 16,-8 0-1837-16</inkml:trace>
  <inkml:trace contextRef="#ctx0" brushRef="#br0" timeOffset="16221.67">12772 12112 2616 0,'0'0'585'16,"0"0"-383"-16,0 0-73 16,185-39 43-16,-27 39-76 15,-4 2-66-15,-32 19-30 16,-24 20-61-16,-51-9-395 15,-13-1-699-15</inkml:trace>
  <inkml:trace contextRef="#ctx0" brushRef="#br0" timeOffset="16358.68">13079 12406 2311 0,'0'0'569'15,"0"0"-342"-15,0 0-169 0,0 0-26 16,210 10-14-16,-61 5-18 15,-19-3-243-15,-28-9-789 0</inkml:trace>
  <inkml:trace contextRef="#ctx0" brushRef="#br0" timeOffset="16560.62">13984 11897 2335 0,'0'0'472'0,"0"0"-297"15,0 0 6-15,0 0-39 0,-69 206 26 16,69-57-84 0,11 17-51-16,-9-9-21 0,-2-33-12 15,-13-40-9-15,-8-24-131 16,-2-6-210-16,2-11-370 16,5-15-680-16</inkml:trace>
  <inkml:trace contextRef="#ctx0" brushRef="#br0" timeOffset="16982.25">14044 11921 2027 0,'0'0'599'0,"0"0"-478"16,0 0 2-16,0 0-56 0,156 60 12 15,-96-4-39-15,-4 9-19 16,-10 2 23-16,-17 3 43 15,-17-9-2-15,-12-5 8 16,-6-9 36-16,-21-14-42 16,-5-8-3-16,-3-11-17 15,-4-8-22-15,0-4-24 16,1-2-13-16,5 0-8 16,8 0 0-16,14 0-1 15,11 0 1-15,13 0-13 16,33 0-4-16,16 0 16 15,15 0 0-15,0 0-5 16,-7 11 5-16,-12 10 0 0,-18 7-7 16,-15 6 0-16,-19 5 8 15,-6 3 2-15,-11-1 25 16,-29 1 25-16,-16-2 1 16,-13-3-26-16,-9-9-19 15,-2-9-8-15,5-6-12 16,0-13-108-16,23-10-189 15,17-19-572-15</inkml:trace>
  <inkml:trace contextRef="#ctx0" brushRef="#br0" timeOffset="17177.41">15490 12091 704 0,'0'0'1738'0,"-191"56"-1260"0,77-7-195 15,3 7 25-15,21 8-96 16,37 3-80-16,11 7-84 16,15 10-33-16,27-6-9 15,13-10-6-15,40-10-32 16,64-1-52-16,-13-16-96 16,-2-12-457-16</inkml:trace>
  <inkml:trace contextRef="#ctx0" brushRef="#br0" timeOffset="17673.07">11210 13697 1659 0,'0'0'499'16,"0"0"-281"-16,0 0 61 15,0 0-139-15,0 0-81 16,0 0 148-16,201 52-33 16,-88-39-74-16,-6-3-68 0,-15-2-22 15,-30 2-10-15,11 6-103 16,-11-2-396-16,-27-4-470 0</inkml:trace>
  <inkml:trace contextRef="#ctx0" brushRef="#br0" timeOffset="17838.64">11731 13910 1555 0,'0'0'665'16,"0"0"-443"-16,-85 118 41 15,46-27 59-15,5-5-105 16,7 12-108-16,9 2-73 16,18-13-29-16,0 6-7 15,5-4-2-15,29 5-200 16,-5-23-424-16,-6-21-1044 0</inkml:trace>
  <inkml:trace contextRef="#ctx0" brushRef="#br0" timeOffset="18030.83">12192 14209 2140 0,'0'0'617'0,"0"0"-392"16,0 0-93-16,0 0 1 15,-89 150-30-15,69-68-62 16,5 11-40-16,4 0 4 16,-1-4-5-16,0-4-31 15,-3-3-158-15,4-20-278 0,-1-26-278 16</inkml:trace>
  <inkml:trace contextRef="#ctx0" brushRef="#br0" timeOffset="18441.52">12288 14239 1633 0,'0'0'601'0,"0"0"-440"15,0 0 69-15,0 0-119 16,0 0-67-16,125 22-18 16,-103 14 1-16,-4 4 12 15,-7-4 16-15,-11-6 26 16,0-3 16-16,-16-8 23 0,-19-2 17 15,-9-6-56 1,-1 1-46-16,5-8-22 0,11 0-5 16,16-4-7-16,11 0-1 15,2 2-1-15,19-2-11 16,17 4 12-16,7 5 1 16,3-1-1-16,-5 6 1 15,-8 4 0-15,-11 4 0 16,-8 1-1-16,-14 7 0 15,0 1 0-15,-14 1 15 16,-20 0 51-16,-10-2 28 16,-7-5-11-16,-7-4-38 15,-3-7-27-15,-3-5-18 16,4-9-3-16,-3-10-134 16,19-17-236-16,15-9-535 0</inkml:trace>
  <inkml:trace contextRef="#ctx0" brushRef="#br0" timeOffset="18603.14">13095 14159 426 0,'0'0'2057'16,"0"0"-1435"-16,0 0-412 16,0 0 55-16,134-4-160 15,-72 4-75-15,11 9-21 16,6 4-9-16,12 1-152 15,-20-4-406-15,-25-2-818 0</inkml:trace>
  <inkml:trace contextRef="#ctx0" brushRef="#br0" timeOffset="18737.59">13124 14466 1766 0,'0'0'753'0,"0"0"-513"16,0 0-173-16,0 0-31 15,247 0-17-15,-120-2-19 16,-5-3-450-16</inkml:trace>
  <inkml:trace contextRef="#ctx0" brushRef="#br0" timeOffset="18986.98">15116 14074 1798 0,'0'0'719'0,"-127"-27"-455"15,58 27-4-15,-7 22-74 16,3 31-111-16,6 24-16 16,5 9 25-16,14 8-7 15,19 3-53-15,22-7-23 16,10 2-1-16,62 8-1 15,80 10-94-15,-8-24-287 16,4-19-665-16</inkml:trace>
  <inkml:trace contextRef="#ctx0" brushRef="#br0" timeOffset="19464.06">11221 15593 1874 0,'0'0'483'0,"0"0"-363"0,0 0 83 16,0 0-18-16,0 0 93 15,192 30-64-15,-59-10-115 16,28-1-54-16,-12-2-32 16,-29-5-8-16,-37-4-5 15,-8-2-217-15,-10 1-383 16,-16-3-632-16</inkml:trace>
  <inkml:trace contextRef="#ctx0" brushRef="#br0" timeOffset="19624.86">11825 15869 1781 0,'0'0'537'16,"0"0"-351"-16,-58 135 121 15,43-69-109-15,7 6-83 16,6 0-76-16,2 2-27 0,0 3-11 15,0-5-1-15,25 12-70 16,-3-22-396-16,1-12-630 0</inkml:trace>
  <inkml:trace contextRef="#ctx0" brushRef="#br0" timeOffset="19857.52">12274 16236 1292 0,'0'0'1098'0,"-126"-6"-788"16,59 6-132-16,2 18 60 15,17 28-88-15,9 16-82 0,15 13-42 16,13 6-16-16,11 0 2 16,11-11-3-16,25-11-8 15,12-18 5-15,15-11-5 16,13-11-1-16,64-19-45 15,-14-8-205-15,-11-16-478 0</inkml:trace>
  <inkml:trace contextRef="#ctx0" brushRef="#br0" timeOffset="20022.97">13138 16208 2063 0,'0'0'812'15,"0"0"-561"-15,0 0-172 0,0 0-43 16,0 0-12-16,133 4-13 16,-42 2-11-16,-12-6-224 15,-10 0-532-15</inkml:trace>
  <inkml:trace contextRef="#ctx0" brushRef="#br0" timeOffset="20193.04">13264 16418 1802 0,'0'0'838'0,"0"0"-590"0,0 0-185 15,0 0-38 1,0 0 5-16,127 37-15 0,-33-37-15 16,55 0-136-1,-20-4-247-15,-4-14-1064 0</inkml:trace>
  <inkml:trace contextRef="#ctx0" brushRef="#br0" timeOffset="20427.59">15363 15602 2293 0,'0'0'607'0,"0"0"-453"0,-73 121 23 16,44-9 33-16,4 34-66 16,5 9-89-16,9-24-43 15,-1-37-12-15,1-37-66 16,-15 20-239-16,4-16-468 16,-5-12-914-16</inkml:trace>
  <inkml:trace contextRef="#ctx0" brushRef="#br0" timeOffset="28700.62">12348 6224 348 0,'0'0'1764'15,"0"0"-1391"-15,0 0-191 16,0 0 0-16,0 0-51 0,0 0-46 16,-53-10-53-16,53 10-25 15,0 0-7-15,0 0-8 16,0 0 2-16,0 0 5 16,0 0-8-16,0 0-85 15,0 0-199-15,0 0-463 0</inkml:trace>
  <inkml:trace contextRef="#ctx0" brushRef="#br0" timeOffset="30044.37">12110 7633 350 0,'0'0'0'0,"0"0"-163"0</inkml:trace>
  <inkml:trace contextRef="#ctx0" brushRef="#br0" timeOffset="34100.36">9506 2442 975 0,'0'0'1288'0,"0"0"-905"16,0 0-137-16,0 0-32 15,0 0-76-15,0 0-66 16,0 0 4-16,158 0-21 0,-81 0-34 16,6 0-10-16,-2 0-10 15,-8 0-1-15,-10 0-22 16,-6 0-193-16,-17 0-390 15,-20 0-535-15</inkml:trace>
  <inkml:trace contextRef="#ctx0" brushRef="#br0" timeOffset="34280.74">9822 2537 1876 0,'0'0'732'0,"0"0"-595"16,0 0 18-1,-54 108 39-15,45-51-53 0,3 10-78 16,4 5-43-16,2 3-13 16,0-2-7-16,0 15-64 15,0-17-237-15,0-17-468 0</inkml:trace>
  <inkml:trace contextRef="#ctx0" brushRef="#br0" timeOffset="34707.44">10194 2838 2049 0,'0'0'779'0,"0"0"-530"0,0 0-12 16,0 0-113-16,0 0-86 15,0 0-26-15,-92 110-5 16,66-52 1-16,-1 0-2 15,-2-1-5-15,1-2 0 16,1-5 7-16,2-7-8 16,5-10 0-16,5-11-26 15,10-12-50-15,5-10-2 16,8-11 51-16,26-32 18 16,12-18 8-16,10-18-10 15,2-7 11-15,-2-5-1 16,-6 11 1-16,-15 12 27 15,-10 18 66-15,-11 18 12 0,-4 16 33 16,-8 12-14 0,3 4-75-16,-3 18-49 0,0 24 0 15,3 17 9-15,-5 14-7 16,0 7 10-16,0-1-12 16,0-7-20-16,2-12-125 15,2-12-139-15,3-16-286 16,-5-16-334-16</inkml:trace>
  <inkml:trace contextRef="#ctx0" brushRef="#br0" timeOffset="34864.12">10111 2933 2232 0,'0'0'588'0,"0"0"-470"16,0 0-41-16,0 0-68 15,0 0-9-15,143 24-38 16,-81-24-728-16</inkml:trace>
  <inkml:trace contextRef="#ctx0" brushRef="#br0" timeOffset="36216.73">10535 2789 1774 0,'0'0'657'0,"0"0"-456"0,0 0-59 16,0 0-11-16,0 0-55 16,0 0-41-16,116-8-22 15,-65 8-13-15,10 0-7 16,-15 2-206-16,-15 9-462 0</inkml:trace>
  <inkml:trace contextRef="#ctx0" brushRef="#br0" timeOffset="36356.55">10649 2927 2027 0,'0'0'497'16,"0"0"-442"-16,0 0-41 0,0 0-14 15,171-18-162-15,-118 14-773 16</inkml:trace>
  <inkml:trace contextRef="#ctx0" brushRef="#br0" timeOffset="36599.94">11010 2498 1332 0,'0'0'1331'15,"0"0"-967"-15,0 0-223 16,0 0-71-16,0 0-59 16,0 0-5-16,0 0 1 0,0 159-1 15,6-97-6-15,-1 2-4 16,-5 14-221-16,0-18-394 15,-11-14-979-15</inkml:trace>
  <inkml:trace contextRef="#ctx0" brushRef="#br0" timeOffset="37024.29">11135 2546 1751 0,'0'0'558'0,"0"0"-502"16,0 0-27-16,0 0 0 16,115 35-6-16,-86-14-10 15,-9 4-7-15,-7-3-5 16,-8-2 14-16,-5-4-1 16,0-5 15-16,-22 0 89 15,-5-5-8-15,-4 0-55 16,0 0-32-16,4 0-16 15,6-2-5-15,10-1-1 16,7-2 0-16,4-1 0 16,0 0-1-16,15 0 0 15,14 2 18-15,8 3 22 0,0 4-10 16,1 5-18-16,-7 2 1 16,-4 4-7-16,-10 0-5 15,-7 4 11-15,-10-2 15 16,0 1 68-16,-6-4 24 15,-17 0-14-15,-6-6-49 16,-4-5-30-16,-3-4-26 16,-5-4-27-16,8 0-265 15,11-1-578-15</inkml:trace>
  <inkml:trace contextRef="#ctx0" brushRef="#br0" timeOffset="37273.03">11773 2542 2213 0,'0'0'703'15,"0"0"-467"-15,0 0 13 16,0 0-116-16,-148-12-67 16,98 40-27-16,-3 13-10 15,4 6-2-15,8 6-9 16,12-3-12-16,19-4-6 15,10-6-1-15,8-10-1 16,29-12-7-16,11-10 2 16,14-8 5-16,38-6-88 15,-15-12-214-15,-10 0-545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4-13T15:31:16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10410 6944 1484 0,'0'0'546'15,"0"0"-375"-15,0 0 57 16,0 0-59-16,0 0-53 16,0 0-34-16,16 0 10 15,6 0 66-15,4 0-19 16,3 0-58-16,3 0-22 16,-1 0-16-16,0 0-19 15,-2 2-12-15,-4-2-6 0,-1 0-5 16,-6 0 0-16,-2 0-1 15,-8-2-103-15,-8-8-200 16,0 2-355-16,-6-5-472 0</inkml:trace>
  <inkml:trace contextRef="#ctx0" brushRef="#br0" timeOffset="212.69">10543 6788 327 0,'0'0'1622'0,"0"0"-1095"16,0 0-381-16,0 0 22 0,0 0-87 15,0 0-2-15,0 0 53 16,-26 96-42-16,21-60-50 16,-1 3-22-16,-3 1-18 15,7 14-25-15,2-10-282 16,0-9-547-16</inkml:trace>
  <inkml:trace contextRef="#ctx0" brushRef="#br0" timeOffset="996.57">12473 6873 1945 0,'0'0'578'16,"0"0"-286"-16,0 0-5 16,0 0-103-16,0 0-79 15,0 0-41-15,0 0-1 0,-2-13 5 16,4 13-4 0,19 0-25-16,8 0-21 0,6 0-6 15,3 0-10-15,1 0-1 16,0 0-1-16,-3 1-29 15,-3 4-137-15,7-5-200 16,-9 0-380-16,-11-14-1016 0</inkml:trace>
  <inkml:trace contextRef="#ctx0" brushRef="#br0" timeOffset="1195.98">12641 6723 375 0,'0'0'1460'0,"0"0"-900"16,0 0-443-16,0 0-26 16,0 0 52-16,0 0-41 15,0 0-50-15,-27 138-34 16,27-96-18-16,0 11-42 16,0-9-276-16,0-10-662 0</inkml:trace>
  <inkml:trace contextRef="#ctx0" brushRef="#br0" timeOffset="18893.05">10239 7853 29 0,'0'0'1990'16,"0"0"-1601"-16,0 0-155 0,0 0-22 15,0 0-64 1,-60-31-32-16,46 31-32 0,-2 5-30 16,-4 12-3-16,-2 7-15 15,0 7-23-15,2 2 4 16,2 6-1-16,5 3 2 16,4 0-12-16,4 0 3 15,5-3-1-15,0-1-8 16,3-7 0-16,18-7-1 15,8-10 1-15,9-12 0 16,9-2 5-16,7-16 4 16,-1-18-2-16,-2-8 2 15,-9-4 9-15,-9-4 30 16,-16 0-7-16,-13 0-16 16,-4 3-17-16,-6 7-7 0,-17 11 0 15,-6 6-1 1,0 8-7-16,-2 6 5 0,7 3-13 15,2 4-1-15,5 2 1 16,9 0-14-16,-1 0-62 16,5 8-231-16,0 8-336 15,-2-4-399-15</inkml:trace>
  <inkml:trace contextRef="#ctx0" brushRef="#br0" timeOffset="25009.21">10435 8935 742 0,'0'0'945'0,"0"0"-548"16,0 0-124-16,0 0 32 15,0 0-11-15,0 0-113 16,-42-76-115-16,19 76-47 15,-2 0-18-15,-8 0-1 16,-5 2-6-16,-5 18-3 16,-3 8 3-16,1 10 5 15,1 7 1-15,6 2 0 16,11 4-1-16,9-1 1 16,12-2 0-16,6-4 0 15,4-4 0-15,26-8 9 0,18-10 14 16,15-10 8-16,6-12 4 15,6 0-11-15,-1-20-7 16,-14-8-5-16,-11-6 2 16,-16-2-2-16,-15-2-3 15,-16-2-2-15,-2-1-7 16,-10 3-6-16,-19 3-12 16,-7 4-18-16,-2 5-14 15,2 6 8-15,5 6 15 16,4 2 3-16,10 6 3 0,1 2-6 15,5 4-9-15,2 0-31 16,0 10-292-16,2 0-511 0</inkml:trace>
  <inkml:trace contextRef="#ctx0" brushRef="#br0" timeOffset="26126.06">10391 10014 950 0,'0'0'1402'0,"0"0"-1137"15,0 0-134-15,0 0 30 16,0 0-79-16,0 0-65 15,0 0-17-15,-12-4-111 16,1 66-89-16,-1-3-322 16,-5-2-397-16</inkml:trace>
  <inkml:trace contextRef="#ctx0" brushRef="#br0" timeOffset="26275.79">10383 10696 1045 0,'0'0'1068'16,"0"0"-598"-16,0 0-240 15,0 0 7-15,0 0-37 16,-125 5-133-16,117 0-67 16,3 9-100-16,5 22-222 15,0-2-305-15,0 0-366 0</inkml:trace>
  <inkml:trace contextRef="#ctx0" brushRef="#br0" timeOffset="26403.87">10308 11301 1545 0,'0'0'527'16,"0"0"-365"-16,0 0-18 16,0 0-78-16,0 0-66 15,0 0-362-15,0 0-1157 0</inkml:trace>
  <inkml:trace contextRef="#ctx0" brushRef="#br0" timeOffset="26562.23">10025 12064 1735 0,'0'0'603'0,"0"0"-475"15,0 0 56-15,0 0 18 0,0 0-126 16,0 0-76-16,0 0-133 16,-7 27-395-16,20-18-302 0</inkml:trace>
  <inkml:trace contextRef="#ctx0" brushRef="#br0" timeOffset="26719.39">10080 12651 413 0,'0'0'1973'0,"0"0"-1495"16,0 0-375-16,0 0 74 15,0 0-117-15,-113 0-60 16,113 15-181-16,0 4-430 0,0-1-425 15</inkml:trace>
  <inkml:trace contextRef="#ctx0" brushRef="#br0" timeOffset="26854.12">9905 13130 142 0,'0'0'1703'16,"0"0"-1086"-16,0 0-445 15,0 0 21-15,0 0-65 16,-119 54-128-16,117-22-46 15,2 0-448-15,0 0-601 0</inkml:trace>
  <inkml:trace contextRef="#ctx0" brushRef="#br0" timeOffset="26989.43">9688 13726 1969 0,'0'0'644'0,"0"0"-492"15,0 0-14-15,0 0-34 16,0 0-104-16,0 0-2 15,-45 102-243-15,68-64-329 16,-5 4-446-16</inkml:trace>
  <inkml:trace contextRef="#ctx0" brushRef="#br0" timeOffset="27176.35">9699 14315 833 0,'0'0'791'0,"0"0"-317"15,0 0-265-15,-75 103 143 0,61-74-58 16,8 4-102-1,1-1-59-15,3-5-46 0,2-2-48 16,0 2-18-16,0-4-14 16,-2-1-2-16,-3-6-5 15,0 0-117-15,-3-10-170 16,-1-3-389-16,-1-3-1290 0</inkml:trace>
  <inkml:trace contextRef="#ctx0" brushRef="#br0" timeOffset="49737.59">12598 7858 235 0,'0'0'1855'0,"0"0"-1352"15,0 0-320-15,0 0 68 0,0 0-49 16,-127-50-63-16,94 50-80 15,-3 20-34-15,5 10-5 16,4 6-7-16,7 5-5 16,9 0-2-16,11 0 0 15,0-5-5-15,15-4 5 16,21-4-4-16,13-6-1 16,7-6 0-16,6-6 5 15,-2-8 0-15,-2-2 0 16,-9 0-4-16,-8-18 5 15,-10-8 1-15,-6-7 5 16,-10-4 20-16,-11-5 24 0,-4 0 14 16,-4-1-40-16,-21 7-20 15,-11 10-11-15,-3 9-9 16,-1 6 1-16,-1 7-2 16,8 4 4-16,8 0-2 15,10 0-1-15,8 0-10 16,5 0-13-16,2 0-64 15,0 8-109-15,5 3-332 16,-1-5-293-16</inkml:trace>
  <inkml:trace contextRef="#ctx0" brushRef="#br0" timeOffset="52335.52">12674 8879 1796 0,'0'0'797'15,"0"0"-518"-15,0 0 29 16,0 0-64-16,0 0-41 16,0 0-97-16,0 0-86 15,-56 10-19-15,25 42-1 16,-7 14 16-16,-7 10 4 15,0 1 8-15,3-5-1 16,5-8-16-16,8-10-4 16,6-11 4-16,10-14-10 15,4-8 1-15,7-10-1 16,0-4 0-16,2-3 1 16,0-4 3-16,0 0-5 0,0 0-21 15,17-4-117-15,2-4-348 16,-9-5-547-16</inkml:trace>
  <inkml:trace contextRef="#ctx0" brushRef="#br0" timeOffset="54510.67">12342 10131 803 0,'0'0'1017'15,"0"0"-675"-15,0 0-150 0,0 0 83 16,-118-55-48-16,103 55-55 16,1 0-83-16,1 11-60 15,-6 19-23-15,-1 9-6 16,1 12 0-16,3 3 1 16,5 0-1-16,9-4 0 15,2-6-1-15,2-8-7 16,20-7-7-16,7-14 14 15,7-5 1-15,6-10 5 16,3 0 19-16,1-23-10 16,-6-6-1-16,-3-9-2 15,-16-2 5-15,-9-3 43 16,-8 4-1-16,-4 3 9 16,0 6-11-16,-14 9-25 15,-3 5-19-15,1 7-12 0,-1 2-1 16,-2 6-10-16,2 1-34 15,-3 0-116-15,-18 21-100 16,7 8-286-16,0-6-405 0</inkml:trace>
  <inkml:trace contextRef="#ctx0" brushRef="#br0" timeOffset="54826.57">12431 10978 1081 0,'0'0'1069'0,"0"0"-709"15,0 0-186-15,0 0 8 16,0 0-106-16,0 0-76 16,0 0-142-16,0 33-114 15,0 9-248-15,-9-2-446 0</inkml:trace>
  <inkml:trace contextRef="#ctx0" brushRef="#br0" timeOffset="54960.54">12482 11537 601 0,'0'0'1023'0,"0"0"-737"16,0 0-144-16,0 0-23 16,0 0-72-16,-44 119-47 15,25-72-295-15,4-2-870 0</inkml:trace>
  <inkml:trace contextRef="#ctx0" brushRef="#br0" timeOffset="55094.8">12518 12347 150 0,'0'0'1554'0,"0"0"-1064"0,0 0-371 16,0 0-20-16,0 0-56 15,0 0-43-15,-65 137-89 16,50-87-294-16,4-1-542 0</inkml:trace>
  <inkml:trace contextRef="#ctx0" brushRef="#br0" timeOffset="55214">12475 13002 126 0,'0'0'857'16,"0"0"-498"-16,0 0-88 16,2 128-64-16,-8-84-109 15,-7 9-67-15,-7 22-31 16,1-11-169-16,6-8-705 0</inkml:trace>
  <inkml:trace contextRef="#ctx0" brushRef="#br0" timeOffset="55380.49">12429 14084 899 0,'0'0'1226'0,"0"0"-876"15,0 0-249-15,0 0 11 16,0 0-12-16,0 0-42 15,0 0-34-15,-78 99-24 16,78-91-142-16,2 0-438 16,2-8-774-16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4-13T15:33:43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6718 10732 1084 0,'0'0'1492'0,"0"0"-1125"0,0 0 93 15,0 0-232-15,0 0-112 16,0 0-80-16,0 0-26 16,-24-42-2-16,24 42-7 15,0 0 0-15,0 0 0 16,0 0 5-16,0 0-5 16,7 0 0-16,16 0-1 15,10 0 1-15,4 0 0 16,5 0 1-16,0 0-2 15,-1 0-1-15,-3 2-125 16,-5-2-257-16,-8 0-521 16,-12-4-1203-16</inkml:trace>
  <inkml:trace contextRef="#ctx0" brushRef="#br0" timeOffset="197.5">6861 10578 153 0,'0'0'1781'16,"0"0"-1205"-16,0 0-214 16,0 0-46-16,0 0-170 15,0 0-96-15,0 0-41 16,-29-19-9-16,29 35 15 16,-4 5 24-16,-3 7-12 15,-3 4-14-15,0 8-13 0,1 28-17 16,5-10-302-16,-2-6-624 15</inkml:trace>
  <inkml:trace contextRef="#ctx0" brushRef="#br0" timeOffset="793">7812 10796 907 0,'0'0'886'16,"0"0"-289"-16,0 0-324 15,0 0-37-15,0 0-67 16,0 0 18-16,0 0-52 16,154-22-59-16,-105 20-26 15,-4 0-28-15,-10 0-14 0,-8 2-8 16,-8 0-35 0,-7 0-221-16,-5-2-359 0,-7-7-418 0</inkml:trace>
  <inkml:trace contextRef="#ctx0" brushRef="#br0" timeOffset="974.91">7970 10619 1633 0,'0'0'825'0,"0"0"-530"16,0 0-166-16,0 0-37 15,0 0 73-15,0 0-86 16,-20 147-53-16,20-99-19 15,0 20-7-15,12-11-259 16,3-14-672-16</inkml:trace>
  <inkml:trace contextRef="#ctx0" brushRef="#br0" timeOffset="1517.08">9356 10804 876 0,'0'0'1126'15,"0"0"-458"-15,0 0-364 16,0 0-31-16,0 0-139 15,0 0-66-15,0 0-34 16,150-42-19-16,-108 37-7 16,-7 5-8-16,-6 0-24 15,-11 0-237-15,-9 0-457 16,-9 0-777-16</inkml:trace>
  <inkml:trace contextRef="#ctx0" brushRef="#br0" timeOffset="1678.48">9485 10662 2141 0,'0'0'544'15,"0"0"-465"-15,0 0 21 16,0 0 1-16,0 0-66 16,2 144-23-16,7-72-12 15,-1-11-178-15,-4-11-568 0</inkml:trace>
  <inkml:trace contextRef="#ctx0" brushRef="#br0" timeOffset="2137.83">10749 10789 1091 0,'0'0'1188'0,"0"0"-826"15,0 0-156-15,0 0 22 16,0 0-57-16,164 0-86 15,-108 4-49-15,0-1-19 16,-5 0-8-16,-6-3-9 16,-5 0-1-16,-12 0-95 15,-7 0-199-15,-10-10-322 0,-11-5-549 0</inkml:trace>
  <inkml:trace contextRef="#ctx0" brushRef="#br0" timeOffset="2326.09">10967 10657 2138 0,'0'0'597'15,"0"0"-483"-15,0 0 89 16,0 0 7-16,0 0-83 16,0 132-73-16,9-95-36 0,0-1-17 15,2 1-1 1,-3 8-96-16,0-8-363 0,-6-10-547 15</inkml:trace>
  <inkml:trace contextRef="#ctx0" brushRef="#br0" timeOffset="6358.52">3258 12727 818 0,'0'0'997'0,"0"0"-624"15,0 0-144-15,0 0 55 16,0 0-37-16,0 0-90 15,0 0-103-15,-25-50-33 16,25 50-14-16,0 0-5 0,0 0-1 16,0 0-1-16,0 0 0 15,0 0 0-15,9 0-6 16,20 0 6-16,12 0 19 16,9 0 9-16,8 0 5 15,9 0 2-15,9 0-5 16,6 0-2-16,7 0-9 15,8 0 8-15,5 2 2 16,3 4-2-16,0 0 3 16,-7 2-6-16,-11 1-18 15,-14 2-6-15,-17 1 1 16,-14 0 5-16,-9 1 3 16,-6-4 5-16,-7-3-2 15,-2 1-2-15,-2-4 1 0,-5 1-1 16,-2-4 5-16,-2 2 0 15,-3-2-3-15,-2 0-1 16,-2 0-10-16,0 0 7 16,0 0-8-16,0 2 0 15,0-2 0-15,0 0 0 16,2 0 1-16,-2 0-1 16,0 0 0-16,0 0 1 15,0 0 0-15,0 0 0 16,0 0 1-16,0 0-1 15,0 0 0-15,0 0-1 0,-22 0-8 16,-7-8-235-16,-5-8-890 16</inkml:trace>
  <inkml:trace contextRef="#ctx0" brushRef="#br0" timeOffset="9925.2">6146 12589 1113 0,'0'0'832'16,"0"0"-495"-16,0 0-42 16,0 0-46-16,0 0-119 15,0 0-71-15,0 0-15 16,-23 0 10-16,25 0-13 16,19 0 1-16,8 0 10 15,9 4 2-15,3 0-12 16,9 0-5-16,0 4-8 15,11-1-10-15,4 2-8 16,8 3 1-16,8-2 13 0,23 1 31 16,30-4-11-1,-10-1-18-15,-10-2-14 0,-16 0 5 16,-27 2 29-16,5 4-7 16,2 0-20-16,-8 1-10 15,-8 0-4-15,0-1-6 16,5-2 8-16,4-4 22 15,8-4 7-15,0 0-4 16,-5 0-18-16,-11 0-4 16,-17-6-6-16,-17 2-4 15,-13 2-1-15,-10 2 1 16,-3 0 1-16,-3 0-1 16,0 0-1-16,0 0 1 15,0 0-1-15,0 0 1 16,0 0-1-16,0 0 1 0,0 0 0 15,0 0 0-15,0 0 0 16,0 0 1-16,0 0-1 16,0 0 0-16,0 0 0 15,0 0 0-15,-9-2-1 16,-5 2-19-16,-17-6-32 16,2-1-422-16,0-1-789 0</inkml:trace>
  <inkml:trace contextRef="#ctx0" brushRef="#br0" timeOffset="14278">9064 12665 1713 0,'0'0'546'15,"0"0"-355"-15,0 0 27 16,0 0 53-16,0 0-48 15,0 0-94-15,0 0-48 16,-57-32-45-16,57 32-24 0,0 0-12 16,0 0 2-16,8 0-2 15,24 0 9-15,16 0 0 16,18 0 8-16,15 0 5 16,29 0 4-16,30 4-5 15,23 4 19-15,6 0-4 16,-13 0-21-16,-36-4-14 15,-37-3 8-15,-21 2 18 16,-6-1-2-16,3 2-13 16,5 0-10-16,3 0 7 15,-13 2 3-15,-8-2-3 16,-13 0-8-16,-6-2 7 16,-5 0-7-16,-4-2 7 15,0 0-1-15,-5 0 7 0,-2 0-1 16,-4 0-4-16,-3 0-7 15,-2 0 5-15,-2 0-6 16,0 0 0-16,0 0 0 16,0 0 0-16,0 0-1 15,0 0 1-15,0 0-1 16,0 0 1-16,0 0-1 16,0 0-1-16,0 0 1 15,0 0 1-15,0 0-1 16,0 0 0-16,0 0 0 15,0 0 0-15,0 0 1 16,0 0-1-16,0 0 0 16,0 4 0-16,0 0-24 0,0 3-24 15,0 12-50 1,0-2-284-16,-4-5-577 0</inkml:trace>
  <inkml:trace contextRef="#ctx0" brushRef="#br0" timeOffset="26123.85">12199 12701 939 0,'0'0'863'16,"0"0"-531"-16,0 0-172 15,0 0 76-15,0 0-53 16,0 0-109-16,-27-20-30 15,60 14 39-15,13 2 85 16,9-1 3-16,8 3-67 16,6-1-53-16,3 3-19 0,5 0-10 15,-2 0-4-15,-3 3-7 16,-5 8-10-16,-9 3 7 16,-7-4-8-16,-8 0 0 15,-12-4 0-15,-10-2 0 16,-8-2 0-16,-5-2-1 15,-6 0-15-15,-2 0-37 16,-10-7-201-16,-13-10-318 16,-10-3-472-16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4-13T15:34:28.2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17173 8646 919 0,'0'0'757'0,"0"0"-403"16,0 0-118-16,0 0-63 15,0 0-60-15,0 0-74 16,0 0-26-16,0 0-4 0,0 0-7 15,0 0 9-15,0 0 1 16,0 0-1-16,0 0-4 16,0 0-5-16,8 0 4 15,13 0 16-15,8 0 12 16,8 0 2-16,10-5-11 16,6-1-2-16,6-1-10 15,9 3-4-15,4 2-8 16,6 2 0-16,6 0 0 15,8 0 67-15,6 0-8 16,6 0-37-16,3 0-16 16,-2-2-7-16,-10 0 1 0,-12 2 0 15,-16 0 14-15,-13 2 12 16,-10 10-10 0,-3-1-15-16,-4 0 4 0,1-1-6 15,2-3 1-15,1-2 0 16,-4 0-1-16,-8-4 1 15,-8-1 0-15,-11 3 0 16,-3-1-1-16,-5-1 1 16,-2-1-1-16,0 0 0 15,0 0 1-15,0 0 0 16,0 0 0-16,0 0 0 16,0 0 0-16,0 0 0 15,0 0-1-15,0 0 0 16,0 8-5-16,0 4-47 15,-9 2-474-15</inkml:trace>
  <inkml:trace contextRef="#ctx0" brushRef="#br0" timeOffset="8100.32">11393 14337 2342 0,'-185'12'586'16,"-27"18"-506"-16,29 18-10 15,19 22 119-15,18 24-56 16,28 36-84-16,20 21-34 16,25 24-7-16,22 10 2 15,19 7 2-15,24 2 3 16,8-6 6-16,44-13 24 15,37-14-24-15,39-23 35 0,38-31-16 16,38-32 7 0,26-33 8-16,17-42 4 0,10-37-11 15,-10-43-15-15,-12-23 15 16,-24-17-20-16,-30-1-5 16,-32-9-8-16,-33-8 4 15,-42-8-8-15,-39-10-10 16,-27-5-1-16,-54-5-8 15,-37 9-7-15,-29 15-18 16,-16 17-14-16,-5 27 5 16,4 20-7-16,0 9-11 15,31 19 40-15,21 14-46 16,29 10 6-16,16 16-15 16,-4 10 2-16,7 6-254 15,1 12-703-15</inkml:trace>
  <inkml:trace contextRef="#ctx0" brushRef="#br0" timeOffset="8614.12">11411 14730 2326 0,'0'0'691'0,"0"0"-589"0,0 0-51 16,0 0 73-16,-148 125-30 15,91-47-65-15,-12 14-16 16,-10 6 16-16,10-9-8 16,-4 5-15-16,6-4-5 15,14-13 1-15,12-12-1 16,14-15 1-16,12-17-1 15,9-17 0-15,6-16 0 16,10-22 11-16,36-50 0 16,28-57-10-16,27-55-1 15,4-13 7-15,-21 32-8 16,-28 54 0-16,-29 62-21 16,-13 24 15-16,-3 4 5 15,-3 9 1-15,-1 12 0 16,2 22 0-16,8 68-18 0,15 57 17 15,11 27 1-15,9 6 0 16,4-20 71-16,7-31-35 16,-7-30-5-16,-7-23 23 15,-11-26-22-15,-5-12-19 16,2-1-13-16,-1-12-9 16,-7-4-159-16,-27-38-323 15,0-21-69-15,-29-22-890 0</inkml:trace>
  <inkml:trace contextRef="#ctx0" brushRef="#br0" timeOffset="8748.67">11008 15302 1938 0,'0'0'671'0,"0"0"-482"16,0 0-38-16,0 0-49 16,0 0 0-16,135 62-47 15,10-58-55-15,69-4-16 16,-22 0-354-16,-16-6-813 0</inkml:trace>
  <inkml:trace contextRef="#ctx0" brushRef="#br0" timeOffset="9579.5">18991 15712 2096 0,'0'0'569'0,"0"0"-444"0,-87-106 30 15,39 62 44-15,-2 6-4 16,-4 8-80-16,-8 9-79 16,-25 14-36-16,-36 18-8 15,-39 55 8-15,-13 29 5 16,13 29-4-16,31 12 5 16,44 0 1-16,33 4-7 15,35 3-6-15,19-5 6 16,37-26 9-16,57-14 6 15,35-23-9-15,35-31 24 16,50-8 5-16,16-36 17 16,18-4 16-16,3-36-16 15,-16-18-25-15,-31-14 17 16,-50 1-11-16,-47 2-15 0,-23-19-3 16,-26-19-14-16,-9-23 6 15,-13-21 1-15,-34 4-8 16,-2 20 0-16,-22 26-4 15,-7 20-50-15,0 28-6 16,-7 9 45-16,-10-4-17 16,-19 2-37-16,-11-8 6 15,-9 15-1-15,-34 3-149 16,16 12-591-16,11 3-1174 0</inkml:trace>
  <inkml:trace contextRef="#ctx0" brushRef="#br0" timeOffset="9797.41">18834 15341 1575 0,'0'0'1079'16,"0"0"-849"-16,0 0-164 16,-35 171 43-16,30-60 29 15,5-3-68-15,0-6-26 16,0-16-24-16,0-15-19 15,0 1-1-15,-7 8-25 16,-5-12-134-16,-2-7-131 16,-6-20-168-16,5-10-121 15,5-26-676-15</inkml:trace>
  <inkml:trace contextRef="#ctx0" brushRef="#br0" timeOffset="10280.08">18988 15484 1232 0,'0'0'1067'16,"0"0"-749"-16,0 0-171 16,0 0 76-16,134-70-48 15,-90 70-91-15,-1 22-57 16,-10 15-15-16,-8 6 0 16,-14 7 3-16,-11 2 4 15,0-2-1-15,-21-2 6 16,-10-8 6-16,-4-7 4 0,-4-7-4 15,2-12-21 1,4-4-3-16,4-6 3 0,11 1-8 16,7-5 11-16,9 0-4 15,2 0-1-15,8 0-7 16,19 0-6-16,11 7 5 16,5 11 0-16,-3 7 0 15,-3 8 1-15,-8-1-1 16,-4 9 1-16,-10-9 1 15,-5 2 6-15,-10-2-1 16,0-10 6-16,-10 0 9 16,-21-4 12-16,-11-3 15 15,-14-4-10-15,-2-7-10 16,-2 2-1-16,9-6-9 16,10 0-10-16,12 0-7 0,8-8 10 15,5 2-11-15,3-7 0 16,1 0 0-16,1-1-12 15,1-3-15-15,0-6-23 16,3 1-306-16,1-6-1042 0</inkml:trace>
  <inkml:trace contextRef="#ctx0" brushRef="#br0" timeOffset="14628.18">12554 14430 1482 0,'0'0'649'0,"0"0"-474"15,0 0-88-15,0 0-59 16,0 0-16-16,0 0-10 16,-41-81-2-16,41 69 1 15,0 2 1-15,7-2 4 16,11-6-6-16,10-8 2 16,18-6 4-16,16-8-5 15,15-6-1-15,35-12 6 16,32-9 15-16,37 1-6 15,8 8 25-15,-6 6-10 16,-13 12-11-16,-10 8 21 16,14 1-8-16,20 4 5 15,13 2-12-15,14 10 25 16,6 10-30-16,1 5 58 16,-8 17-54-16,-8 16 60 0,-10 14-51 15,-3 7 35-15,-4 7 3 16,-5 4-7-16,-1 5 8 15,3 7-12-15,2-1 1 16,2 5-13-16,0 2 29 16,-4 3-52-16,-5 3-14 15,-15-8 16-15,-35-6 43 16,-37-14-20-16,-30-14-32 16,-21 2-12-16,0-1-5 15,-7 4 20-15,-4 4-3 16,-16-14-12-16,-11-8-5 15,-6-8 5-15,-5-11-5 0,0-6 1 16,0-5-1-16,0 0 5 16,0-4-4-16,2 0-1 15,-2 0 7-15,0 0 1 16,0 0-2-16,0 0 11 16,-4-8 2-16,-16-14-20 15,-5-6-8-15,-10-24-184 16,6 5-372-16,2 7-368 0</inkml:trace>
  <inkml:trace contextRef="#ctx0" brushRef="#br0" timeOffset="14986.92">18168 14181 2386 0,'0'0'814'0,"0"0"-550"16,0 0-74-16,0 0-119 16,0 0-48-16,0 0-23 15,0 0 0-15,36 58 9 16,11-8 12-16,11 7 12 16,9 0-9-16,6 4-8 15,1 3 8-15,-1-1-1 16,-11 4 10-16,-10 2-14 15,-21-7-13-15,-16-4-5 0,-15 0 8 16,-19-12 6 0,-31-4 9-16,-37-6-4 0,-40-11-13 15,-42-24-6-15,-21-1 5 16,3-26-6-16,18-12-34 16,47 9-11-16,6-2-135 15,35 11-606-15,24 0-1474 0</inkml:trace>
  <inkml:trace contextRef="#ctx0" brushRef="#br0" timeOffset="21676.49">14370 12781 973 0,'0'0'1376'0,"0"0"-1043"0,0 0-205 15,0 0-64-15,0 0-40 16,0 0-24-16,-34 8-22 15,34 31 22-15,0 9 6 16,0 8 27-16,0 1 13 16,0 0-13-16,0 1-7 15,0-2-14-15,0 0 5 16,0-6 13-16,0-1 6 16,0-7 5-16,-2-8-4 0,-3-9 2 15,1-6-7 1,1-9-14-16,3-6-11 0,0-4 1 15,0 0-7-15,0-8 5 16,14-17-6-16,24-20 0 16,-3 5-213-16,-3 2-503 0</inkml:trace>
  <inkml:trace contextRef="#ctx0" brushRef="#br0" timeOffset="24359.15">15261 12714 1825 0,'0'0'628'15,"0"0"-394"-15,0 0 30 16,0 0-117-16,0 0-108 16,0 0-39-16,0 0 0 15,-123 105 8-15,94-51-2 16,-2 3-6-16,-2 3 0 16,-3 2 9-16,-2 2 5 15,-9 6-1-15,-6 5 2 16,-12 1 17-16,-6 2 13 15,-5-2-32-15,3-8 20 16,3-8 7-16,13-10-14 16,12-10-26-16,11-8 6 15,12-7-5-15,9-13 0 16,9-6-1-16,4-6 0 16,0 0-1-16,4 0-26 0,40-22-146 15,1 0-201-15,1 0-382 16</inkml:trace>
  <inkml:trace contextRef="#ctx0" brushRef="#br0" timeOffset="29741.59">15619 13140 1405 0,'0'0'1028'0,"0"0"-571"16,0 0-242-16,-129-66 73 16,106 58-179-16,8 8-74 15,5 0-35-15,-2 6-2 16,1 19-16-16,-3 12 11 15,3 7 6-15,5 5 1 16,6-1 0-16,0-4 0 16,17-6 1-16,22-6 6 15,13-13 8-15,18-12 9 0,8-7 8 16,2-7-17-16,-4-23-5 16,-12-3-1-16,-15-5 6 15,-17-4 5-15,-19-5-10 16,-13 0-2-16,-2-6-7 15,-30 1 11-15,-12 4-4 16,-10 8-8-16,-4 12-9 16,3 8-26-16,2 12-1 15,6 5 14-15,11 3 7 16,9 0 0-16,12 7-6 16,5 4-14-16,8 4 1 15,2-1-25-15,5 20-183 16,15-6-256-16,-5-4-191 0</inkml:trace>
  <inkml:trace contextRef="#ctx0" brushRef="#br0" timeOffset="41772.08">9764 15743 506 0,'0'0'1556'16,"0"0"-1221"-16,0 0-215 16,0 0 83-16,0 0 51 15,0 0-73-15,-71 0-55 16,62 0-28-16,-4 0-2 16,-3 0 21-16,-11 0 0 15,-4 6-22-15,-10-1-31 16,-7-3-17-16,-10 3-10 15,-9 5-14-15,-9 4-10 16,-6 0-5-16,-9 3-8 0,-1 0 1 16,1-2-1-1,4-8 0-15,4-6 0 0,6-1-1 16,-2 0-6-16,2-19-2 16,-2-7 8-16,0-6-8 15,-4-6-15-15,4-8-5 16,4-8 7-16,4-7-2 15,9-3-6-15,6-6-8 16,7-2 10-16,7-4 1 16,4-4-5-16,4-27-1 15,2-25 9-15,13-29-9 16,7-3-9-16,12 16-3 16,2 33-31-16,19 39 16 15,1 14 28-15,7 8 11 16,15-14 6-16,19-8 5 0,38-25 4 15,34-6 5-15,30 1-1 16,9 15 1-16,-9 28 1 16,-14 29 0-16,-10 27 1 15,-1 7 0-15,-4 13 0 16,-2 24 27-16,-3 11 10 16,1 7-13-16,6 6 7 15,-2-1 4-15,-25-6 1 16,-26-6-2-16,-27-13-13 15,-16 1-2-15,3 5 2 16,-2 8 10-16,0 9-5 16,-10-6-8-16,-8 2-11 15,-7-4-1-15,-3-1 22 0,1-4 2 16,-3-4-11-16,1-5-13 16,-1-2-6-16,6-2-1 15,-2-2 0-15,3-1 0 16,1 0-44-16,2 1-116 15,2-2-179-15,-7-8-440 16,-9-8-1257-16</inkml:trace>
  <inkml:trace contextRef="#ctx0" brushRef="#br0" timeOffset="42188.64">10640 14037 874 0,'0'0'1768'0,"0"0"-1422"16,0 0-229-16,0 0 10 16,0 0-34-16,0 0 16 15,-54 122-34-15,61-67-34 16,13 0-16-16,7 1 14 15,-1-4-4-15,1-6-20 16,-3-3-2-16,-3-10 4 16,-10-2 7-16,-5-9 15 15,-4 0 7-15,-2-7-8 16,0-2-5-16,-11-1-2 0,-15 3-1 16,-14-5-9-16,-14-3-7 15,-13-1-7-15,-8-4-6 16,-10-2 1-16,2 0-2 15,-2 0 0-15,8 0-6 16,1-2-12-16,3-10-27 16,8 1-15-16,-2-8-150 15,20 0-405-15,9 2-628 0</inkml:trace>
  <inkml:trace contextRef="#ctx0" brushRef="#br0" timeOffset="44287.77">6324 13756 1679 0,'0'0'899'0,"0"0"-680"16,-145 16-103-16,76 20 55 16,0 20-30-16,6 16-69 15,15 13-45-15,17-5-19 16,17-4 0-16,14-12-8 15,18-18 0-15,22-17 0 16,16-18 2-16,6-11 5 16,5-24 32-16,-1-21 3 15,-8-20-1-15,-13-9-5 16,-19-2-12-16,-20-1-12 16,-6 5-6-16,-21 12-6 0,-14 10-1 15,-8 15 1-15,1 20-1 16,-2 11-35-16,5 4-9 15,8 16-8-15,24 28-75 16,7-6-435-16,0-6-337 0</inkml:trace>
  <inkml:trace contextRef="#ctx0" brushRef="#br0" timeOffset="47403.96">7052 13451 1679 0,'0'0'632'0,"0"0"-446"16,0 0 44-16,0 0-34 15,0 0-139-15,-178 46-47 16,49 66-9-16,-60 55 0 15,-28 23 25-15,10-3 18 0,36-25-2 16,57-50-3 0,32-27-7-16,25-23-22 0,11-9-8 15,-1 4-1-15,-2 7 8 16,2-5 11-16,14-11-1 16,8-15-7-16,10-12-11 15,8-14 7-15,7-7-7 16,0 0-1-16,16-11-79 15,42-42-246-15,0 3-372 16,-2-4-627-16</inkml:trace>
  <inkml:trace contextRef="#ctx0" brushRef="#br0" timeOffset="47787.24">6691 14183 2136 0,'0'0'586'0,"0"0"-483"15,-144 31 37-15,94-2 47 16,13 13-101-16,12 10-62 16,12 7-19-16,13-2-5 15,0 2-1-15,24-9-1 16,14-8 1-16,11-13 1 15,7-16 0-15,8-13 6 16,7-10 3-16,1-24 6 0,-5-10 16 16,-7-6-1-16,-8-3 7 15,-19 1 14-15,-11 4-21 16,-17 2-13-16,-5 2-8 16,-14 6-2-16,-17 4-5 15,-9 7-1-15,-5 10-1 16,1 5-7-16,4 6-23 15,9 6-26-15,15 0-183 16,11 2-472-16,5 2-564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Engineering Fundamentals - An Introduction to Engineering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0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 dirty="0"/>
              <a:t>©2011 Cengage Learning Engineering. All Rights Reserved. 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A633749-6353-4824-94F5-2306CA13CC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92068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167640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49998" y="583811"/>
            <a:ext cx="867454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6972" cy="129540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14600"/>
            <a:ext cx="7848600" cy="364367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1009" y="6321136"/>
            <a:ext cx="1161826" cy="365125"/>
          </a:xfrm>
        </p:spPr>
        <p:txBody>
          <a:bodyPr/>
          <a:lstStyle/>
          <a:p>
            <a:pPr>
              <a:defRPr/>
            </a:pPr>
            <a:fld id="{9A317C8B-6CCA-49DE-8503-CB6169078C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49998" y="228600"/>
            <a:ext cx="8636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Fundamentals</a:t>
            </a:r>
            <a:r>
              <a:rPr lang="en-US" sz="120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Logic Design, Enhanced Seventh Edition			           Roth/Kinney/John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Rectangle 5"/>
          <p:cNvSpPr txBox="1">
            <a:spLocks noChangeArrowheads="1"/>
          </p:cNvSpPr>
          <p:nvPr userDrawn="1"/>
        </p:nvSpPr>
        <p:spPr bwMode="auto">
          <a:xfrm>
            <a:off x="685799" y="6341918"/>
            <a:ext cx="7857035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chemeClr val="tx1"/>
                </a:solidFill>
              </a:rPr>
              <a:t>© 2021 Cengage®. May not be scanned, copied or duplicated, or posted to a publicly accessible website, in whole or in part.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2014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93121" y="6248400"/>
            <a:ext cx="1161826" cy="365125"/>
          </a:xfrm>
        </p:spPr>
        <p:txBody>
          <a:bodyPr/>
          <a:lstStyle/>
          <a:p>
            <a:pPr>
              <a:defRPr/>
            </a:pPr>
            <a:fld id="{E00E4866-B08E-48F7-AB9A-999B9985195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3385" y="1373253"/>
            <a:ext cx="8229599" cy="1453297"/>
          </a:xfrm>
        </p:spPr>
        <p:txBody>
          <a:bodyPr vert="horz" anchor="ctr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0"/>
            <a:ext cx="8267700" cy="3048000"/>
          </a:xfrm>
        </p:spPr>
        <p:txBody>
          <a:bodyPr vert="horz"/>
          <a:lstStyle>
            <a:lvl1pPr>
              <a:buClr>
                <a:schemeClr val="accent1"/>
              </a:buCl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chemeClr val="accent1"/>
              </a:buCl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chemeClr val="accent1"/>
              </a:buCl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chemeClr val="accent1"/>
              </a:buCl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chemeClr val="accent1"/>
              </a:buCl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49998" y="228600"/>
            <a:ext cx="8636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Fundamentals</a:t>
            </a:r>
            <a:r>
              <a:rPr lang="en-US" sz="120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Logic Design, 7</a:t>
            </a:r>
            <a:r>
              <a:rPr lang="en-US" sz="1200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lang="en-US" sz="120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edition					Roth/Kinney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72400" y="6248400"/>
            <a:ext cx="1161826" cy="365125"/>
          </a:xfrm>
        </p:spPr>
        <p:txBody>
          <a:bodyPr/>
          <a:lstStyle/>
          <a:p>
            <a:pPr>
              <a:defRPr/>
            </a:pPr>
            <a:fld id="{6CF2B64B-D533-4D11-BEAF-64879B32716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A81A81-69CC-4B61-9DAD-22D007F12F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 anchor="t"/>
          <a:lstStyle>
            <a:lvl1pPr algn="l">
              <a:spcBef>
                <a:spcPts val="0"/>
              </a:spcBef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l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algn="l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algn="l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248400"/>
            <a:ext cx="1161826" cy="365125"/>
          </a:xfrm>
        </p:spPr>
        <p:txBody>
          <a:bodyPr/>
          <a:lstStyle/>
          <a:p>
            <a:pPr>
              <a:defRPr/>
            </a:pPr>
            <a:fld id="{3AB3C744-5926-4D44-9840-116E84E524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 userDrawn="1"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0611092-5CFF-4C1B-A322-4AF5B78C5C7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249998" y="228600"/>
            <a:ext cx="8636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Fundamentals</a:t>
            </a:r>
            <a:r>
              <a:rPr lang="en-US" sz="1200" b="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Logic Design, 7</a:t>
            </a:r>
            <a:r>
              <a:rPr lang="en-US" sz="1200" b="0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lang="en-US" sz="1200" b="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edition					Roth/Kinney</a:t>
            </a:r>
            <a:endParaRPr lang="en-US" sz="12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3" r:id="rId1"/>
    <p:sldLayoutId id="2147484493" r:id="rId2"/>
    <p:sldLayoutId id="2147484484" r:id="rId3"/>
    <p:sldLayoutId id="2147484486" r:id="rId4"/>
    <p:sldLayoutId id="2147484492" r:id="rId5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rgbClr val="00000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customXml" Target="../ink/ink11.xml"/><Relationship Id="rId4" Type="http://schemas.openxmlformats.org/officeDocument/2006/relationships/image" Target="../media/image88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263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62" Type="http://schemas.openxmlformats.org/officeDocument/2006/relationships/customXml" Target="../ink/ink13.xml"/><Relationship Id="rId261" Type="http://schemas.openxmlformats.org/officeDocument/2006/relationships/image" Target="../media/image1056.png"/><Relationship Id="rId4" Type="http://schemas.openxmlformats.org/officeDocument/2006/relationships/customXml" Target="../ink/ink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customXml" Target="../ink/ink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317C8B-6CCA-49DE-8503-CB6169078CD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5001491" y="2514600"/>
            <a:ext cx="3124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Sequential Circuit Design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5029200" y="1510145"/>
            <a:ext cx="3261918" cy="92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defRPr/>
            </a:pPr>
            <a:endParaRPr lang="en-US" sz="2400" b="1" cap="all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11" descr="C:\Documents and Settings\debarati\My Documents\Cengage logo (new)\Cengage (R)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0" y="6226175"/>
            <a:ext cx="114300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AA7DB4-B2CB-4552-ACB6-D4E52CC7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95400"/>
            <a:ext cx="4255946" cy="46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29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14" y="685800"/>
            <a:ext cx="7776972" cy="762000"/>
          </a:xfrm>
        </p:spPr>
        <p:txBody>
          <a:bodyPr>
            <a:normAutofit/>
          </a:bodyPr>
          <a:lstStyle/>
          <a:p>
            <a:r>
              <a:rPr lang="en-US" altLang="zh-CN" dirty="0"/>
              <a:t>State transition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381009" y="6327273"/>
            <a:ext cx="1161826" cy="365125"/>
          </a:xfrm>
        </p:spPr>
        <p:txBody>
          <a:bodyPr/>
          <a:lstStyle/>
          <a:p>
            <a:pPr>
              <a:defRPr/>
            </a:pPr>
            <a:fld id="{9A317C8B-6CCA-49DE-8503-CB6169078CD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68847C-2379-43A5-ABEC-E1138F4166B6}"/>
              </a:ext>
            </a:extLst>
          </p:cNvPr>
          <p:cNvSpPr/>
          <p:nvPr/>
        </p:nvSpPr>
        <p:spPr>
          <a:xfrm>
            <a:off x="7961922" y="6321136"/>
            <a:ext cx="191478" cy="3651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1173B-6D53-44AA-8EC9-E009BA75B9C3}"/>
              </a:ext>
            </a:extLst>
          </p:cNvPr>
          <p:cNvSpPr txBox="1"/>
          <p:nvPr/>
        </p:nvSpPr>
        <p:spPr>
          <a:xfrm>
            <a:off x="432005" y="1590093"/>
            <a:ext cx="8534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state transition can be conveniently expressed in a slightly different form having only three sections: present state, next state and output 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010B9-67EA-46D9-B4DD-0222DB6A9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4" y="2620430"/>
            <a:ext cx="8031383" cy="31843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50243B-599A-42C7-8B88-92611BD483EE}"/>
              </a:ext>
            </a:extLst>
          </p:cNvPr>
          <p:cNvSpPr/>
          <p:nvPr/>
        </p:nvSpPr>
        <p:spPr>
          <a:xfrm>
            <a:off x="5791200" y="3213438"/>
            <a:ext cx="2932360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A(t+1)=</a:t>
            </a:r>
            <a:r>
              <a:rPr lang="en-US" sz="2000" dirty="0" err="1">
                <a:solidFill>
                  <a:schemeClr val="tx1"/>
                </a:solidFill>
              </a:rPr>
              <a:t>Ax+Bx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B(t+1)=</a:t>
            </a:r>
            <a:r>
              <a:rPr lang="en-US" altLang="zh-CN" sz="2000" dirty="0" err="1">
                <a:solidFill>
                  <a:schemeClr val="tx1"/>
                </a:solidFill>
              </a:rPr>
              <a:t>A’x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Y(t)=(A+B)x’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71700-DE81-403A-9140-689108716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38" y="2620430"/>
            <a:ext cx="4795838" cy="32013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0BE295-2E08-008A-44CA-F90CAC07ED5C}"/>
                  </a:ext>
                </a:extLst>
              </p14:cNvPr>
              <p14:cNvContentPartPr/>
              <p14:nvPr/>
            </p14:nvContentPartPr>
            <p14:xfrm>
              <a:off x="1163880" y="3801240"/>
              <a:ext cx="3526560" cy="803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0BE295-2E08-008A-44CA-F90CAC07ED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4520" y="3791880"/>
                <a:ext cx="3545280" cy="82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7371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14" y="685800"/>
            <a:ext cx="7776972" cy="762000"/>
          </a:xfrm>
        </p:spPr>
        <p:txBody>
          <a:bodyPr>
            <a:normAutofit/>
          </a:bodyPr>
          <a:lstStyle/>
          <a:p>
            <a:r>
              <a:rPr lang="en-US" altLang="zh-CN" dirty="0"/>
              <a:t>State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317C8B-6CCA-49DE-8503-CB6169078CD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68847C-2379-43A5-ABEC-E1138F4166B6}"/>
              </a:ext>
            </a:extLst>
          </p:cNvPr>
          <p:cNvSpPr/>
          <p:nvPr/>
        </p:nvSpPr>
        <p:spPr>
          <a:xfrm>
            <a:off x="7961922" y="6321136"/>
            <a:ext cx="191478" cy="3651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42C72-49A5-4924-8B53-DEECE05A86E1}"/>
              </a:ext>
            </a:extLst>
          </p:cNvPr>
          <p:cNvSpPr txBox="1"/>
          <p:nvPr/>
        </p:nvSpPr>
        <p:spPr>
          <a:xfrm>
            <a:off x="381000" y="1837754"/>
            <a:ext cx="853668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4720" algn="l"/>
            <a:r>
              <a:rPr lang="en-US" sz="20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information available in state tables can be represented graphically in the form of a state diagram </a:t>
            </a:r>
          </a:p>
          <a:p>
            <a:pPr marR="14720" algn="l"/>
            <a:endParaRPr lang="en-US" sz="20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14220" algn="l"/>
            <a:r>
              <a:rPr lang="en-US" sz="20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 a state diagram, a state is indicated by a circle and the transitions between the states are represented by directed lines connecting the circles. The directed lines are labeled with two binary numbers separated by a slash.  The first binary number is for the input value and the second number shows the output value for the given input value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953ED5-4CD1-E3A0-01CC-6EF993CFD1F6}"/>
                  </a:ext>
                </a:extLst>
              </p14:cNvPr>
              <p14:cNvContentPartPr/>
              <p14:nvPr/>
            </p14:nvContentPartPr>
            <p14:xfrm>
              <a:off x="1958040" y="3102480"/>
              <a:ext cx="5237280" cy="2953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953ED5-4CD1-E3A0-01CC-6EF993CFD1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8680" y="3093120"/>
                <a:ext cx="5256000" cy="297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5308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14" y="685800"/>
            <a:ext cx="7776972" cy="762000"/>
          </a:xfrm>
        </p:spPr>
        <p:txBody>
          <a:bodyPr>
            <a:normAutofit/>
          </a:bodyPr>
          <a:lstStyle/>
          <a:p>
            <a:r>
              <a:rPr lang="en-US" altLang="zh-CN" dirty="0"/>
              <a:t>State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317C8B-6CCA-49DE-8503-CB6169078CD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68847C-2379-43A5-ABEC-E1138F4166B6}"/>
              </a:ext>
            </a:extLst>
          </p:cNvPr>
          <p:cNvSpPr/>
          <p:nvPr/>
        </p:nvSpPr>
        <p:spPr>
          <a:xfrm>
            <a:off x="7961922" y="6321136"/>
            <a:ext cx="191478" cy="3651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1173B-6D53-44AA-8EC9-E009BA75B9C3}"/>
              </a:ext>
            </a:extLst>
          </p:cNvPr>
          <p:cNvSpPr txBox="1"/>
          <p:nvPr/>
        </p:nvSpPr>
        <p:spPr>
          <a:xfrm>
            <a:off x="457200" y="1752600"/>
            <a:ext cx="8534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State diagrams provides pictorial representation that is easier for human representation. 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39C06C-F84A-43D6-9D80-6D68E156F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514600"/>
            <a:ext cx="8229600" cy="34489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A680D3E-4098-48FE-ACB6-2929FC4A1329}"/>
                  </a:ext>
                </a:extLst>
              </p14:cNvPr>
              <p14:cNvContentPartPr/>
              <p14:nvPr/>
            </p14:nvContentPartPr>
            <p14:xfrm>
              <a:off x="636497" y="4612730"/>
              <a:ext cx="5760" cy="2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680D3E-4098-48FE-ACB6-2929FC4A13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857" y="4603730"/>
                <a:ext cx="234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EEA4440-625C-A493-4BDB-051FFD2C961D}"/>
                  </a:ext>
                </a:extLst>
              </p14:cNvPr>
              <p14:cNvContentPartPr/>
              <p14:nvPr/>
            </p14:nvContentPartPr>
            <p14:xfrm>
              <a:off x="3173040" y="2172240"/>
              <a:ext cx="5844960" cy="3775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EEA4440-625C-A493-4BDB-051FFD2C96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63680" y="2162880"/>
                <a:ext cx="5863680" cy="379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6303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14" y="685800"/>
            <a:ext cx="7776972" cy="762000"/>
          </a:xfrm>
        </p:spPr>
        <p:txBody>
          <a:bodyPr>
            <a:normAutofit/>
          </a:bodyPr>
          <a:lstStyle/>
          <a:p>
            <a:r>
              <a:rPr lang="en-US" altLang="zh-CN" dirty="0"/>
              <a:t>Analysis of D flip-flops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317C8B-6CCA-49DE-8503-CB6169078CD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68847C-2379-43A5-ABEC-E1138F4166B6}"/>
              </a:ext>
            </a:extLst>
          </p:cNvPr>
          <p:cNvSpPr/>
          <p:nvPr/>
        </p:nvSpPr>
        <p:spPr>
          <a:xfrm>
            <a:off x="7961922" y="6321136"/>
            <a:ext cx="191478" cy="3651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FB4FEE-78B2-4705-939A-6BD1CC0D9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2600"/>
            <a:ext cx="4782471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9B9D4-66F1-4D4A-A78D-D270BF16E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407" y="1681254"/>
            <a:ext cx="3238692" cy="41050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080120-6AE6-46E8-A481-61168D0FC98F}"/>
              </a:ext>
            </a:extLst>
          </p:cNvPr>
          <p:cNvSpPr txBox="1"/>
          <p:nvPr/>
        </p:nvSpPr>
        <p:spPr>
          <a:xfrm>
            <a:off x="1553035" y="4343400"/>
            <a:ext cx="228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State Diagram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996D22-0ACA-49F9-860F-2DE7F221936D}"/>
              </a:ext>
            </a:extLst>
          </p:cNvPr>
          <p:cNvSpPr/>
          <p:nvPr/>
        </p:nvSpPr>
        <p:spPr>
          <a:xfrm>
            <a:off x="4572000" y="2895600"/>
            <a:ext cx="362871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A’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4AC270B-3E85-4759-9AC1-DEC502B7391B}"/>
                  </a:ext>
                </a:extLst>
              </p14:cNvPr>
              <p14:cNvContentPartPr/>
              <p14:nvPr/>
            </p14:nvContentPartPr>
            <p14:xfrm>
              <a:off x="3431177" y="6346490"/>
              <a:ext cx="50400" cy="849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4AC270B-3E85-4759-9AC1-DEC502B7391B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422177" y="6337850"/>
                <a:ext cx="680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634A61B-8AEF-D773-DE88-DE3BA7D4C874}"/>
                  </a:ext>
                </a:extLst>
              </p14:cNvPr>
              <p14:cNvContentPartPr/>
              <p14:nvPr/>
            </p14:nvContentPartPr>
            <p14:xfrm>
              <a:off x="401040" y="856800"/>
              <a:ext cx="8314200" cy="5343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634A61B-8AEF-D773-DE88-DE3BA7D4C874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91680" y="847440"/>
                <a:ext cx="8332920" cy="536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9035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055" y="536864"/>
            <a:ext cx="7776972" cy="990600"/>
          </a:xfrm>
        </p:spPr>
        <p:txBody>
          <a:bodyPr>
            <a:normAutofit/>
          </a:bodyPr>
          <a:lstStyle/>
          <a:p>
            <a:r>
              <a:rPr lang="en-US" dirty="0"/>
              <a:t>Design </a:t>
            </a:r>
            <a:r>
              <a:rPr lang="en-US" altLang="zh-CN" dirty="0"/>
              <a:t>Procedure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1" y="1393079"/>
            <a:ext cx="8610600" cy="4949536"/>
          </a:xfrm>
        </p:spPr>
        <p:txBody>
          <a:bodyPr>
            <a:no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1.Derive the state diagram from the word description and specifications of the desired operation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2.Reduce the number of states (introduced next week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3.Assign binary values to the states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4.Obtain the binary-coded state table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5.Choose the type of flip-flops to be used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6.Derive the simplified flip-flop input equations and output equations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7.Draw the logic diagram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317C8B-6CCA-49DE-8503-CB6169078CD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D14AA8-E5E6-B191-5DBE-BAFA2D66A9F8}"/>
                  </a:ext>
                </a:extLst>
              </p14:cNvPr>
              <p14:cNvContentPartPr/>
              <p14:nvPr/>
            </p14:nvContentPartPr>
            <p14:xfrm>
              <a:off x="1829880" y="1703520"/>
              <a:ext cx="7119720" cy="2999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D14AA8-E5E6-B191-5DBE-BAFA2D66A9F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0520" y="1694160"/>
                <a:ext cx="7138440" cy="301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1211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2CFDD-83B3-4780-90E4-4843E32565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Sequence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BA7B9-45C6-4C11-A8B9-F2AB6F2A7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733" y="1676400"/>
            <a:ext cx="7848600" cy="3643674"/>
          </a:xfrm>
        </p:spPr>
        <p:txBody>
          <a:bodyPr/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Binary sequences are inserted at the beginning of a data frame or subframe emanating from a digital data processor. Sequence detectors are used in the decoding equipment to provide “flags” which indicate the beginning of a data block.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2331B-64DC-40F5-B65A-C7E86B5A1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317C8B-6CCA-49DE-8503-CB6169078CD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026" name="Picture 2" descr="BSD - Button Sequence Detector - Overview - 1.0.0.2 animated gif">
            <a:extLst>
              <a:ext uri="{FF2B5EF4-FFF2-40B4-BE49-F238E27FC236}">
                <a16:creationId xmlns:a16="http://schemas.microsoft.com/office/drawing/2014/main" id="{A7C228FB-C3DC-468A-AB5B-1C2C22A13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3071812"/>
            <a:ext cx="5105400" cy="28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B7B701-866E-947A-EA97-43D08E867307}"/>
                  </a:ext>
                </a:extLst>
              </p14:cNvPr>
              <p14:cNvContentPartPr/>
              <p14:nvPr/>
            </p14:nvContentPartPr>
            <p14:xfrm>
              <a:off x="7580160" y="2800800"/>
              <a:ext cx="1471680" cy="1503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B7B701-866E-947A-EA97-43D08E8673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0800" y="2791440"/>
                <a:ext cx="1490400" cy="152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898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514" y="552480"/>
            <a:ext cx="8538972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Example- Sequence recognizer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444" y="1285450"/>
            <a:ext cx="7853265" cy="3962400"/>
          </a:xfrm>
        </p:spPr>
        <p:txBody>
          <a:bodyPr>
            <a:no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We need to design a circuit that detects a sequence 1101 in a string of bits coming from an input line (i.e. the input is in serial bit stream)</a:t>
            </a:r>
            <a:endParaRPr lang="en-US" sz="1800" b="0" i="0" u="none" strike="noStrike" baseline="30000" dirty="0">
              <a:solidFill>
                <a:srgbClr val="000000"/>
              </a:solidFill>
            </a:endParaRP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0000"/>
                </a:solidFill>
              </a:rPr>
              <a:t>State diagram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317C8B-6CCA-49DE-8503-CB6169078CD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4A105C3-3529-0039-FE12-BCC2734FD127}"/>
                  </a:ext>
                </a:extLst>
              </p14:cNvPr>
              <p14:cNvContentPartPr/>
              <p14:nvPr/>
            </p14:nvContentPartPr>
            <p14:xfrm>
              <a:off x="383760" y="1299240"/>
              <a:ext cx="8161560" cy="4905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4A105C3-3529-0039-FE12-BCC2734FD1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400" y="1289880"/>
                <a:ext cx="8180280" cy="492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5387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317C8B-6CCA-49DE-8503-CB6169078CD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32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514" y="552480"/>
            <a:ext cx="8538972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Example- Sequence recognizer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444" y="1285450"/>
            <a:ext cx="7853265" cy="3962400"/>
          </a:xfrm>
        </p:spPr>
        <p:txBody>
          <a:bodyPr>
            <a:no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0000"/>
                </a:solidFill>
              </a:rPr>
              <a:t>State table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317C8B-6CCA-49DE-8503-CB6169078CD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028F2-7BA3-455C-8AEC-3AFFA05E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793" y="2612849"/>
            <a:ext cx="4576763" cy="309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59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6972" cy="990600"/>
          </a:xfrm>
        </p:spPr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05000"/>
            <a:ext cx="7853265" cy="3962400"/>
          </a:xfrm>
        </p:spPr>
        <p:txBody>
          <a:bodyPr>
            <a:noAutofit/>
          </a:bodyPr>
          <a:lstStyle/>
          <a:p>
            <a:pPr algn="l">
              <a:buFont typeface="Wingdings" pitchFamily="2" charset="2"/>
              <a:buChar char="v"/>
            </a:pPr>
            <a:endParaRPr lang="en-US" sz="2200" dirty="0"/>
          </a:p>
          <a:p>
            <a:pPr marL="342900" indent="-342900" algn="l">
              <a:buFont typeface="Wingdings" pitchFamily="2" charset="2"/>
              <a:buChar char="v"/>
            </a:pP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317C8B-6CCA-49DE-8503-CB6169078CD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Three illustrations, a, b, and c. Illustration a represents a rising-edge trigger. It is a flip flop, F F, with two inputs, C k (with a triangle) and D, and two outputs, Q complement and Q. Illustration b represents a falling-edge trigger. It is a flip flop, F F, with two inputs, C k (with a triangle and a bubble) and D, and two outputs, Q complement and Q. Illustration c is a truth table with column headers, D Q, Q^+. The row entries are as follows. Row 1. 0 0, 0. Row 2. 0 1, 0. Row 3. 1 0, 1. Row 4. 1 1, 1. Here, Q^+ = D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27" y="2463163"/>
            <a:ext cx="8724945" cy="193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5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14" y="685800"/>
            <a:ext cx="7776972" cy="762000"/>
          </a:xfrm>
        </p:spPr>
        <p:txBody>
          <a:bodyPr>
            <a:normAutofit/>
          </a:bodyPr>
          <a:lstStyle/>
          <a:p>
            <a:r>
              <a:rPr lang="en-US" altLang="zh-CN" dirty="0"/>
              <a:t>Review of last class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AB6ECE-E108-4ADF-A3F8-767BFE561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48000"/>
            <a:ext cx="1495425" cy="1272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4FE746-C60D-49DC-8A61-8D20B08E9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724400"/>
            <a:ext cx="1409700" cy="108627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5DA14D-4026-467D-8AEA-D8A76B577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53" y="1778264"/>
            <a:ext cx="1409718" cy="94773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2CF05AC-E755-4777-9C8E-07C99E60EFF1}"/>
              </a:ext>
            </a:extLst>
          </p:cNvPr>
          <p:cNvSpPr txBox="1"/>
          <p:nvPr/>
        </p:nvSpPr>
        <p:spPr>
          <a:xfrm>
            <a:off x="3099560" y="1524000"/>
            <a:ext cx="501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D flip flop or JK flip flop to design T flip flop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8673BBD-F032-A496-793B-7E95FA0EB468}"/>
                  </a:ext>
                </a:extLst>
              </p14:cNvPr>
              <p14:cNvContentPartPr/>
              <p14:nvPr/>
            </p14:nvContentPartPr>
            <p14:xfrm>
              <a:off x="365040" y="1066320"/>
              <a:ext cx="7456320" cy="3298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8673BBD-F032-A496-793B-7E95FA0EB4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5680" y="1056960"/>
                <a:ext cx="7475040" cy="331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6781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514" y="552480"/>
            <a:ext cx="8538972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Example- Sequence recognizer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317C8B-6CCA-49DE-8503-CB6169078CD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47D1D44B-4D6F-40ED-9EEF-E60069A49399}"/>
              </a:ext>
            </a:extLst>
          </p:cNvPr>
          <p:cNvSpPr txBox="1"/>
          <p:nvPr/>
        </p:nvSpPr>
        <p:spPr>
          <a:xfrm>
            <a:off x="913330" y="5245883"/>
            <a:ext cx="212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rebuchet MS"/>
                <a:cs typeface="Trebuchet MS"/>
              </a:rPr>
              <a:t>D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CC5FDC07-BDDE-41D7-B202-DB345EBBF6D4}"/>
              </a:ext>
            </a:extLst>
          </p:cNvPr>
          <p:cNvSpPr txBox="1"/>
          <p:nvPr/>
        </p:nvSpPr>
        <p:spPr>
          <a:xfrm>
            <a:off x="1100783" y="5422668"/>
            <a:ext cx="137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rebuchet MS"/>
                <a:cs typeface="Trebuchet MS"/>
              </a:rPr>
              <a:t>Z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07B5D2B-26B4-4571-9613-1A61905F3AD1}"/>
              </a:ext>
            </a:extLst>
          </p:cNvPr>
          <p:cNvSpPr txBox="1"/>
          <p:nvPr/>
        </p:nvSpPr>
        <p:spPr>
          <a:xfrm>
            <a:off x="4502333" y="2723719"/>
            <a:ext cx="212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rebuchet MS"/>
                <a:cs typeface="Trebuchet MS"/>
              </a:rPr>
              <a:t>D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976EF205-348D-4E3F-AC26-4F46933A2A3D}"/>
              </a:ext>
            </a:extLst>
          </p:cNvPr>
          <p:cNvSpPr txBox="1"/>
          <p:nvPr/>
        </p:nvSpPr>
        <p:spPr>
          <a:xfrm>
            <a:off x="4689785" y="2900503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rebuchet MS"/>
                <a:cs typeface="Trebuchet MS"/>
              </a:rPr>
              <a:t>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2A603E1E-D48B-4A1B-B273-1E191AD0BAFF}"/>
              </a:ext>
            </a:extLst>
          </p:cNvPr>
          <p:cNvSpPr txBox="1"/>
          <p:nvPr/>
        </p:nvSpPr>
        <p:spPr>
          <a:xfrm>
            <a:off x="4864047" y="5248627"/>
            <a:ext cx="1860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rebuchet MS"/>
                <a:cs typeface="Trebuchet MS"/>
              </a:rPr>
              <a:t>F</a:t>
            </a:r>
            <a:endParaRPr sz="2400">
              <a:latin typeface="Trebuchet MS"/>
              <a:cs typeface="Trebuchet MS"/>
            </a:endParaRPr>
          </a:p>
        </p:txBody>
      </p:sp>
      <p:graphicFrame>
        <p:nvGraphicFramePr>
          <p:cNvPr id="14" name="object 12">
            <a:extLst>
              <a:ext uri="{FF2B5EF4-FFF2-40B4-BE49-F238E27FC236}">
                <a16:creationId xmlns:a16="http://schemas.microsoft.com/office/drawing/2014/main" id="{3E983C60-792C-4905-9590-B54EFF8974C6}"/>
              </a:ext>
            </a:extLst>
          </p:cNvPr>
          <p:cNvGraphicFramePr>
            <a:graphicFrameLocks noGrp="1"/>
          </p:cNvGraphicFramePr>
          <p:nvPr/>
        </p:nvGraphicFramePr>
        <p:xfrm>
          <a:off x="542290" y="1273810"/>
          <a:ext cx="3566159" cy="2433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9119">
                <a:tc>
                  <a:txBody>
                    <a:bodyPr/>
                    <a:lstStyle/>
                    <a:p>
                      <a:pPr marL="266700" marR="131445" indent="-12700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00" b="1" dirty="0">
                          <a:latin typeface="Trebuchet MS"/>
                          <a:cs typeface="Trebuchet MS"/>
                        </a:rPr>
                        <a:t>Pres</a:t>
                      </a:r>
                      <a:r>
                        <a:rPr sz="1600" b="1" spc="-1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600" b="1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600" b="1" dirty="0">
                          <a:latin typeface="Trebuchet MS"/>
                          <a:cs typeface="Trebuchet MS"/>
                        </a:rPr>
                        <a:t>t  </a:t>
                      </a:r>
                      <a:r>
                        <a:rPr sz="1600" b="1" spc="-5" dirty="0">
                          <a:latin typeface="Trebuchet MS"/>
                          <a:cs typeface="Trebuchet MS"/>
                        </a:rPr>
                        <a:t>state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00" b="1" spc="-5" dirty="0">
                          <a:latin typeface="Trebuchet MS"/>
                          <a:cs typeface="Trebuchet MS"/>
                        </a:rPr>
                        <a:t>Next state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00" b="1" spc="-5" dirty="0">
                          <a:latin typeface="Trebuchet MS"/>
                          <a:cs typeface="Trebuchet MS"/>
                        </a:rPr>
                        <a:t>Output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600" b="1" i="1" spc="-350" dirty="0">
                          <a:latin typeface="Georgia"/>
                          <a:cs typeface="Georgia"/>
                        </a:rPr>
                        <a:t>X</a:t>
                      </a:r>
                      <a:r>
                        <a:rPr sz="1600" b="1" i="1" spc="-31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600" b="1" spc="-5" dirty="0">
                          <a:latin typeface="Caladea"/>
                          <a:cs typeface="Caladea"/>
                        </a:rPr>
                        <a:t>=0</a:t>
                      </a:r>
                      <a:endParaRPr sz="1600">
                        <a:latin typeface="Caladea"/>
                        <a:cs typeface="Caladea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600" b="1" i="1" spc="-350" dirty="0">
                          <a:latin typeface="Georgia"/>
                          <a:cs typeface="Georgia"/>
                        </a:rPr>
                        <a:t>X</a:t>
                      </a:r>
                      <a:r>
                        <a:rPr sz="1600" b="1" i="1" spc="-31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600" b="1" dirty="0">
                          <a:latin typeface="Caladea"/>
                          <a:cs typeface="Caladea"/>
                        </a:rPr>
                        <a:t>=1</a:t>
                      </a:r>
                      <a:endParaRPr sz="1600">
                        <a:latin typeface="Caladea"/>
                        <a:cs typeface="Caladea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600" b="1" i="1" spc="-350" dirty="0">
                          <a:latin typeface="Georgia"/>
                          <a:cs typeface="Georgia"/>
                        </a:rPr>
                        <a:t>X</a:t>
                      </a:r>
                      <a:r>
                        <a:rPr sz="1600" b="1" i="1" spc="-31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600" b="1" spc="-5" dirty="0">
                          <a:latin typeface="Caladea"/>
                          <a:cs typeface="Caladea"/>
                        </a:rPr>
                        <a:t>=0</a:t>
                      </a:r>
                      <a:endParaRPr sz="1600">
                        <a:latin typeface="Caladea"/>
                        <a:cs typeface="Caladea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600" b="1" i="1" spc="-350" dirty="0">
                          <a:latin typeface="Georgia"/>
                          <a:cs typeface="Georgia"/>
                        </a:rPr>
                        <a:t>X</a:t>
                      </a:r>
                      <a:r>
                        <a:rPr sz="1600" b="1" i="1" spc="-31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600" b="1" spc="-5" dirty="0">
                          <a:latin typeface="Caladea"/>
                          <a:cs typeface="Caladea"/>
                        </a:rPr>
                        <a:t>=1</a:t>
                      </a:r>
                      <a:endParaRPr sz="1600">
                        <a:latin typeface="Caladea"/>
                        <a:cs typeface="Caladea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00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01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1</a:t>
                      </a:r>
                      <a:r>
                        <a:rPr lang="en-US" sz="1600" spc="-5" dirty="0">
                          <a:latin typeface="Trebuchet MS"/>
                          <a:cs typeface="Trebuchet MS"/>
                        </a:rPr>
                        <a:t>1</a:t>
                      </a: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1</a:t>
                      </a:r>
                      <a:r>
                        <a:rPr lang="en-US" sz="1600" spc="-5" dirty="0">
                          <a:latin typeface="Trebuchet MS"/>
                          <a:cs typeface="Trebuchet MS"/>
                        </a:rPr>
                        <a:t>0</a:t>
                      </a: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object 13">
            <a:extLst>
              <a:ext uri="{FF2B5EF4-FFF2-40B4-BE49-F238E27FC236}">
                <a16:creationId xmlns:a16="http://schemas.microsoft.com/office/drawing/2014/main" id="{8CB3C78F-F339-44C4-966A-295E5264DF11}"/>
              </a:ext>
            </a:extLst>
          </p:cNvPr>
          <p:cNvSpPr/>
          <p:nvPr/>
        </p:nvSpPr>
        <p:spPr>
          <a:xfrm>
            <a:off x="4842235" y="2095832"/>
            <a:ext cx="462280" cy="451484"/>
          </a:xfrm>
          <a:custGeom>
            <a:avLst/>
            <a:gdLst/>
            <a:ahLst/>
            <a:cxnLst/>
            <a:rect l="l" t="t" r="r" b="b"/>
            <a:pathLst>
              <a:path w="462280" h="451485">
                <a:moveTo>
                  <a:pt x="0" y="0"/>
                </a:moveTo>
                <a:lnTo>
                  <a:pt x="461771" y="451104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4">
            <a:extLst>
              <a:ext uri="{FF2B5EF4-FFF2-40B4-BE49-F238E27FC236}">
                <a16:creationId xmlns:a16="http://schemas.microsoft.com/office/drawing/2014/main" id="{2FEB530E-7F76-4B8D-BAED-F7F6D9A71064}"/>
              </a:ext>
            </a:extLst>
          </p:cNvPr>
          <p:cNvGraphicFramePr>
            <a:graphicFrameLocks noGrp="1"/>
          </p:cNvGraphicFramePr>
          <p:nvPr/>
        </p:nvGraphicFramePr>
        <p:xfrm>
          <a:off x="5294101" y="2537029"/>
          <a:ext cx="1865628" cy="9220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5">
            <a:extLst>
              <a:ext uri="{FF2B5EF4-FFF2-40B4-BE49-F238E27FC236}">
                <a16:creationId xmlns:a16="http://schemas.microsoft.com/office/drawing/2014/main" id="{44A8BE41-3C1A-42D4-8524-8B59E5C83B1D}"/>
              </a:ext>
            </a:extLst>
          </p:cNvPr>
          <p:cNvSpPr txBox="1"/>
          <p:nvPr/>
        </p:nvSpPr>
        <p:spPr>
          <a:xfrm>
            <a:off x="5078963" y="2017472"/>
            <a:ext cx="28448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i="1" spc="-10" dirty="0">
                <a:latin typeface="Arial"/>
                <a:cs typeface="Arial"/>
              </a:rPr>
              <a:t>YZ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E8F16B27-7E0E-4EC1-8FFD-653651706DA6}"/>
              </a:ext>
            </a:extLst>
          </p:cNvPr>
          <p:cNvSpPr txBox="1"/>
          <p:nvPr/>
        </p:nvSpPr>
        <p:spPr>
          <a:xfrm>
            <a:off x="4835124" y="2243278"/>
            <a:ext cx="1606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i="1" spc="-5" dirty="0">
                <a:latin typeface="Arial"/>
                <a:cs typeface="Arial"/>
              </a:rPr>
              <a:t>X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EFE42DD1-1135-485A-95CD-1C07FDB5C9CA}"/>
              </a:ext>
            </a:extLst>
          </p:cNvPr>
          <p:cNvSpPr txBox="1"/>
          <p:nvPr/>
        </p:nvSpPr>
        <p:spPr>
          <a:xfrm>
            <a:off x="5428594" y="2275664"/>
            <a:ext cx="1651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8155" algn="l"/>
                <a:tab pos="945515" algn="l"/>
                <a:tab pos="1412240" algn="l"/>
              </a:tabLst>
            </a:pPr>
            <a:r>
              <a:rPr sz="1600" spc="-5" dirty="0">
                <a:latin typeface="Arial"/>
                <a:cs typeface="Arial"/>
              </a:rPr>
              <a:t>00	01	</a:t>
            </a:r>
            <a:r>
              <a:rPr sz="1600" spc="-125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70C2A8F7-17A9-4B3A-9611-A1C95395D5F2}"/>
              </a:ext>
            </a:extLst>
          </p:cNvPr>
          <p:cNvSpPr txBox="1"/>
          <p:nvPr/>
        </p:nvSpPr>
        <p:spPr>
          <a:xfrm>
            <a:off x="5071979" y="2655139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F6CB8CDA-018B-4BE0-862D-3B7FE89C990C}"/>
              </a:ext>
            </a:extLst>
          </p:cNvPr>
          <p:cNvSpPr txBox="1"/>
          <p:nvPr/>
        </p:nvSpPr>
        <p:spPr>
          <a:xfrm>
            <a:off x="5061057" y="3111400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22" name="object 20">
            <a:extLst>
              <a:ext uri="{FF2B5EF4-FFF2-40B4-BE49-F238E27FC236}">
                <a16:creationId xmlns:a16="http://schemas.microsoft.com/office/drawing/2014/main" id="{F37F4B57-8E2E-48AF-B888-EB308BFC5EC9}"/>
              </a:ext>
            </a:extLst>
          </p:cNvPr>
          <p:cNvGraphicFramePr>
            <a:graphicFrameLocks noGrp="1"/>
          </p:cNvGraphicFramePr>
          <p:nvPr/>
        </p:nvGraphicFramePr>
        <p:xfrm>
          <a:off x="1695651" y="5061987"/>
          <a:ext cx="1865628" cy="9220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5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object 21">
            <a:extLst>
              <a:ext uri="{FF2B5EF4-FFF2-40B4-BE49-F238E27FC236}">
                <a16:creationId xmlns:a16="http://schemas.microsoft.com/office/drawing/2014/main" id="{ECFD8DB8-8010-4CFB-8F7A-821FE4989E86}"/>
              </a:ext>
            </a:extLst>
          </p:cNvPr>
          <p:cNvSpPr/>
          <p:nvPr/>
        </p:nvSpPr>
        <p:spPr>
          <a:xfrm>
            <a:off x="1243785" y="4620789"/>
            <a:ext cx="462280" cy="451484"/>
          </a:xfrm>
          <a:custGeom>
            <a:avLst/>
            <a:gdLst/>
            <a:ahLst/>
            <a:cxnLst/>
            <a:rect l="l" t="t" r="r" b="b"/>
            <a:pathLst>
              <a:path w="462280" h="451485">
                <a:moveTo>
                  <a:pt x="0" y="0"/>
                </a:moveTo>
                <a:lnTo>
                  <a:pt x="461772" y="451103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A56F0767-E96A-4D3E-AAD3-88D3F8B8B4F8}"/>
              </a:ext>
            </a:extLst>
          </p:cNvPr>
          <p:cNvSpPr txBox="1"/>
          <p:nvPr/>
        </p:nvSpPr>
        <p:spPr>
          <a:xfrm>
            <a:off x="1087805" y="4519697"/>
            <a:ext cx="2308225" cy="54229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210"/>
              </a:spcBef>
            </a:pPr>
            <a:r>
              <a:rPr lang="en-US" sz="1600" i="1" spc="-10" dirty="0">
                <a:latin typeface="Arial"/>
                <a:cs typeface="Arial"/>
              </a:rPr>
              <a:t>YZ</a:t>
            </a:r>
            <a:endParaRPr sz="160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14"/>
              </a:spcBef>
              <a:tabLst>
                <a:tab pos="643890" algn="l"/>
                <a:tab pos="1109345" algn="l"/>
                <a:tab pos="1576705" algn="l"/>
                <a:tab pos="2044064" algn="l"/>
              </a:tabLst>
            </a:pPr>
            <a:r>
              <a:rPr lang="en-US" sz="2400" i="1" spc="-7" baseline="8680" dirty="0">
                <a:latin typeface="Arial"/>
                <a:cs typeface="Arial"/>
              </a:rPr>
              <a:t>X</a:t>
            </a:r>
            <a:r>
              <a:rPr sz="2400" i="1" spc="-7" baseline="868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00	01	</a:t>
            </a:r>
            <a:r>
              <a:rPr sz="1600" spc="-65" dirty="0">
                <a:latin typeface="Arial"/>
                <a:cs typeface="Arial"/>
              </a:rPr>
              <a:t>11	</a:t>
            </a:r>
            <a:r>
              <a:rPr sz="1600" spc="-10" dirty="0">
                <a:latin typeface="Arial"/>
                <a:cs typeface="Arial"/>
              </a:rPr>
              <a:t>10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A5108CD3-2C69-4478-8193-A94E1C8903C5}"/>
              </a:ext>
            </a:extLst>
          </p:cNvPr>
          <p:cNvSpPr txBox="1"/>
          <p:nvPr/>
        </p:nvSpPr>
        <p:spPr>
          <a:xfrm>
            <a:off x="1473908" y="5180351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210B693B-AB86-4575-ABD0-5417E0BF1DED}"/>
              </a:ext>
            </a:extLst>
          </p:cNvPr>
          <p:cNvSpPr txBox="1"/>
          <p:nvPr/>
        </p:nvSpPr>
        <p:spPr>
          <a:xfrm>
            <a:off x="1462860" y="5636942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27" name="object 25">
            <a:extLst>
              <a:ext uri="{FF2B5EF4-FFF2-40B4-BE49-F238E27FC236}">
                <a16:creationId xmlns:a16="http://schemas.microsoft.com/office/drawing/2014/main" id="{1C558E2B-5B18-42A0-B2E0-BA14964AE9B1}"/>
              </a:ext>
            </a:extLst>
          </p:cNvPr>
          <p:cNvGraphicFramePr>
            <a:graphicFrameLocks noGrp="1"/>
          </p:cNvGraphicFramePr>
          <p:nvPr/>
        </p:nvGraphicFramePr>
        <p:xfrm>
          <a:off x="5539433" y="5061987"/>
          <a:ext cx="1862455" cy="9220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5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object 26">
            <a:extLst>
              <a:ext uri="{FF2B5EF4-FFF2-40B4-BE49-F238E27FC236}">
                <a16:creationId xmlns:a16="http://schemas.microsoft.com/office/drawing/2014/main" id="{4FB22D53-92D4-4E22-A5A1-4448748D8160}"/>
              </a:ext>
            </a:extLst>
          </p:cNvPr>
          <p:cNvSpPr/>
          <p:nvPr/>
        </p:nvSpPr>
        <p:spPr>
          <a:xfrm>
            <a:off x="5089091" y="4620790"/>
            <a:ext cx="460375" cy="451484"/>
          </a:xfrm>
          <a:custGeom>
            <a:avLst/>
            <a:gdLst/>
            <a:ahLst/>
            <a:cxnLst/>
            <a:rect l="l" t="t" r="r" b="b"/>
            <a:pathLst>
              <a:path w="460375" h="451485">
                <a:moveTo>
                  <a:pt x="0" y="0"/>
                </a:moveTo>
                <a:lnTo>
                  <a:pt x="460248" y="451103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003EE047-16B4-4AFC-A40C-5253E23CF6D2}"/>
              </a:ext>
            </a:extLst>
          </p:cNvPr>
          <p:cNvSpPr txBox="1"/>
          <p:nvPr/>
        </p:nvSpPr>
        <p:spPr>
          <a:xfrm>
            <a:off x="5325818" y="4542126"/>
            <a:ext cx="28384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i="1" spc="-10" dirty="0">
                <a:latin typeface="Arial"/>
                <a:cs typeface="Arial"/>
              </a:rPr>
              <a:t>YZ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B6F6835F-86E7-49D2-A653-F3D97CEA1F2C}"/>
              </a:ext>
            </a:extLst>
          </p:cNvPr>
          <p:cNvSpPr txBox="1"/>
          <p:nvPr/>
        </p:nvSpPr>
        <p:spPr>
          <a:xfrm>
            <a:off x="5081978" y="4768236"/>
            <a:ext cx="1606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i="1" spc="-5" dirty="0">
                <a:latin typeface="Arial"/>
                <a:cs typeface="Arial"/>
              </a:rPr>
              <a:t>X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582DE788-BC6F-4705-A307-F9CE46D16C1B}"/>
              </a:ext>
            </a:extLst>
          </p:cNvPr>
          <p:cNvSpPr txBox="1"/>
          <p:nvPr/>
        </p:nvSpPr>
        <p:spPr>
          <a:xfrm>
            <a:off x="5675196" y="4800875"/>
            <a:ext cx="165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8155" algn="l"/>
                <a:tab pos="945515" algn="l"/>
                <a:tab pos="1412240" algn="l"/>
              </a:tabLst>
            </a:pPr>
            <a:r>
              <a:rPr sz="1600" spc="-5" dirty="0">
                <a:latin typeface="Arial"/>
                <a:cs typeface="Arial"/>
              </a:rPr>
              <a:t>00	01	</a:t>
            </a:r>
            <a:r>
              <a:rPr sz="1600" spc="-125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5C4065A5-A0C9-401A-AD7A-4798A276D190}"/>
              </a:ext>
            </a:extLst>
          </p:cNvPr>
          <p:cNvSpPr txBox="1"/>
          <p:nvPr/>
        </p:nvSpPr>
        <p:spPr>
          <a:xfrm>
            <a:off x="5318579" y="5180352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FD42017D-2C19-4251-8E2A-EA8F8BF06F1E}"/>
              </a:ext>
            </a:extLst>
          </p:cNvPr>
          <p:cNvSpPr txBox="1"/>
          <p:nvPr/>
        </p:nvSpPr>
        <p:spPr>
          <a:xfrm>
            <a:off x="5307530" y="5636942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33F1B2-A2AF-4849-9415-4C5D41D8351B}"/>
              </a:ext>
            </a:extLst>
          </p:cNvPr>
          <p:cNvSpPr txBox="1"/>
          <p:nvPr/>
        </p:nvSpPr>
        <p:spPr>
          <a:xfrm>
            <a:off x="4942114" y="1371600"/>
            <a:ext cx="3744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D flip flop: D=Q</a:t>
            </a:r>
            <a:r>
              <a:rPr lang="en-US" sz="2000" baseline="30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930071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61310-7942-46EE-BE89-A2E1855C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317C8B-6CCA-49DE-8503-CB6169078CD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AD5DCF2-B849-4C6A-8633-C2347083E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3" y="1004578"/>
            <a:ext cx="4581525" cy="3438525"/>
          </a:xfrm>
          <a:prstGeom prst="rect">
            <a:avLst/>
          </a:prstGeom>
        </p:spPr>
      </p:pic>
      <p:sp>
        <p:nvSpPr>
          <p:cNvPr id="23" name="object 8">
            <a:extLst>
              <a:ext uri="{FF2B5EF4-FFF2-40B4-BE49-F238E27FC236}">
                <a16:creationId xmlns:a16="http://schemas.microsoft.com/office/drawing/2014/main" id="{CCE62A92-5FC4-4BD1-97C5-959F0B1B87DC}"/>
              </a:ext>
            </a:extLst>
          </p:cNvPr>
          <p:cNvSpPr txBox="1"/>
          <p:nvPr/>
        </p:nvSpPr>
        <p:spPr>
          <a:xfrm>
            <a:off x="5656427" y="2320290"/>
            <a:ext cx="212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rebuchet MS"/>
                <a:cs typeface="Trebuchet MS"/>
              </a:rPr>
              <a:t>D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4" name="object 9">
            <a:extLst>
              <a:ext uri="{FF2B5EF4-FFF2-40B4-BE49-F238E27FC236}">
                <a16:creationId xmlns:a16="http://schemas.microsoft.com/office/drawing/2014/main" id="{30AC115C-80D4-4F59-9C13-60256A2D2E6E}"/>
              </a:ext>
            </a:extLst>
          </p:cNvPr>
          <p:cNvSpPr txBox="1"/>
          <p:nvPr/>
        </p:nvSpPr>
        <p:spPr>
          <a:xfrm>
            <a:off x="5843879" y="2497074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rebuchet MS"/>
                <a:cs typeface="Trebuchet MS"/>
              </a:rPr>
              <a:t>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43F7CA0D-94B6-4E54-AB2F-5736E4DA3231}"/>
              </a:ext>
            </a:extLst>
          </p:cNvPr>
          <p:cNvSpPr txBox="1"/>
          <p:nvPr/>
        </p:nvSpPr>
        <p:spPr>
          <a:xfrm>
            <a:off x="6018141" y="4845198"/>
            <a:ext cx="1860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rebuchet MS"/>
                <a:cs typeface="Trebuchet MS"/>
              </a:rPr>
              <a:t>F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6" name="object 13">
            <a:extLst>
              <a:ext uri="{FF2B5EF4-FFF2-40B4-BE49-F238E27FC236}">
                <a16:creationId xmlns:a16="http://schemas.microsoft.com/office/drawing/2014/main" id="{C16A536E-F2A7-4CFB-8D1A-78F47325949C}"/>
              </a:ext>
            </a:extLst>
          </p:cNvPr>
          <p:cNvSpPr/>
          <p:nvPr/>
        </p:nvSpPr>
        <p:spPr>
          <a:xfrm>
            <a:off x="5996329" y="1692403"/>
            <a:ext cx="462280" cy="451484"/>
          </a:xfrm>
          <a:custGeom>
            <a:avLst/>
            <a:gdLst/>
            <a:ahLst/>
            <a:cxnLst/>
            <a:rect l="l" t="t" r="r" b="b"/>
            <a:pathLst>
              <a:path w="462280" h="451485">
                <a:moveTo>
                  <a:pt x="0" y="0"/>
                </a:moveTo>
                <a:lnTo>
                  <a:pt x="461771" y="451104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14">
            <a:extLst>
              <a:ext uri="{FF2B5EF4-FFF2-40B4-BE49-F238E27FC236}">
                <a16:creationId xmlns:a16="http://schemas.microsoft.com/office/drawing/2014/main" id="{9CD6370C-F9D0-44FB-BF9E-37AADA94C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055753"/>
              </p:ext>
            </p:extLst>
          </p:nvPr>
        </p:nvGraphicFramePr>
        <p:xfrm>
          <a:off x="6448195" y="2133600"/>
          <a:ext cx="1865628" cy="9220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object 15">
            <a:extLst>
              <a:ext uri="{FF2B5EF4-FFF2-40B4-BE49-F238E27FC236}">
                <a16:creationId xmlns:a16="http://schemas.microsoft.com/office/drawing/2014/main" id="{91AE7C03-66D1-476F-9A8E-73BE0F055267}"/>
              </a:ext>
            </a:extLst>
          </p:cNvPr>
          <p:cNvSpPr txBox="1"/>
          <p:nvPr/>
        </p:nvSpPr>
        <p:spPr>
          <a:xfrm>
            <a:off x="6233057" y="1614043"/>
            <a:ext cx="28448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i="1" spc="-10" dirty="0">
                <a:latin typeface="Arial"/>
                <a:cs typeface="Arial"/>
              </a:rPr>
              <a:t>YZ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9" name="object 16">
            <a:extLst>
              <a:ext uri="{FF2B5EF4-FFF2-40B4-BE49-F238E27FC236}">
                <a16:creationId xmlns:a16="http://schemas.microsoft.com/office/drawing/2014/main" id="{AF8209DD-56F1-48DE-AF47-F879848DEA1E}"/>
              </a:ext>
            </a:extLst>
          </p:cNvPr>
          <p:cNvSpPr txBox="1"/>
          <p:nvPr/>
        </p:nvSpPr>
        <p:spPr>
          <a:xfrm>
            <a:off x="5989218" y="1839849"/>
            <a:ext cx="1606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i="1" spc="-5" dirty="0">
                <a:latin typeface="Arial"/>
                <a:cs typeface="Arial"/>
              </a:rPr>
              <a:t>X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0" name="object 17">
            <a:extLst>
              <a:ext uri="{FF2B5EF4-FFF2-40B4-BE49-F238E27FC236}">
                <a16:creationId xmlns:a16="http://schemas.microsoft.com/office/drawing/2014/main" id="{83144601-0222-4961-973B-4355EB0FF8F7}"/>
              </a:ext>
            </a:extLst>
          </p:cNvPr>
          <p:cNvSpPr txBox="1"/>
          <p:nvPr/>
        </p:nvSpPr>
        <p:spPr>
          <a:xfrm>
            <a:off x="6582688" y="1872235"/>
            <a:ext cx="1651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8155" algn="l"/>
                <a:tab pos="945515" algn="l"/>
                <a:tab pos="1412240" algn="l"/>
              </a:tabLst>
            </a:pPr>
            <a:r>
              <a:rPr sz="1600" spc="-5" dirty="0">
                <a:latin typeface="Arial"/>
                <a:cs typeface="Arial"/>
              </a:rPr>
              <a:t>00	01	</a:t>
            </a:r>
            <a:r>
              <a:rPr sz="1600" spc="-125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18">
            <a:extLst>
              <a:ext uri="{FF2B5EF4-FFF2-40B4-BE49-F238E27FC236}">
                <a16:creationId xmlns:a16="http://schemas.microsoft.com/office/drawing/2014/main" id="{B3AF8500-ACC9-46FF-BA81-5B564AFBCEBF}"/>
              </a:ext>
            </a:extLst>
          </p:cNvPr>
          <p:cNvSpPr txBox="1"/>
          <p:nvPr/>
        </p:nvSpPr>
        <p:spPr>
          <a:xfrm>
            <a:off x="6226073" y="2251710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19">
            <a:extLst>
              <a:ext uri="{FF2B5EF4-FFF2-40B4-BE49-F238E27FC236}">
                <a16:creationId xmlns:a16="http://schemas.microsoft.com/office/drawing/2014/main" id="{3710738F-7F57-4FCE-8AA1-F00700CC7C6C}"/>
              </a:ext>
            </a:extLst>
          </p:cNvPr>
          <p:cNvSpPr txBox="1"/>
          <p:nvPr/>
        </p:nvSpPr>
        <p:spPr>
          <a:xfrm>
            <a:off x="6215151" y="2707971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33" name="object 25">
            <a:extLst>
              <a:ext uri="{FF2B5EF4-FFF2-40B4-BE49-F238E27FC236}">
                <a16:creationId xmlns:a16="http://schemas.microsoft.com/office/drawing/2014/main" id="{5F992CC1-E094-43BC-B485-9BE68646A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714746"/>
              </p:ext>
            </p:extLst>
          </p:nvPr>
        </p:nvGraphicFramePr>
        <p:xfrm>
          <a:off x="6693527" y="4658558"/>
          <a:ext cx="1862455" cy="9220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5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object 26">
            <a:extLst>
              <a:ext uri="{FF2B5EF4-FFF2-40B4-BE49-F238E27FC236}">
                <a16:creationId xmlns:a16="http://schemas.microsoft.com/office/drawing/2014/main" id="{800163A8-B856-4C47-89B0-12F641C424D9}"/>
              </a:ext>
            </a:extLst>
          </p:cNvPr>
          <p:cNvSpPr/>
          <p:nvPr/>
        </p:nvSpPr>
        <p:spPr>
          <a:xfrm>
            <a:off x="6243185" y="4217361"/>
            <a:ext cx="460375" cy="451484"/>
          </a:xfrm>
          <a:custGeom>
            <a:avLst/>
            <a:gdLst/>
            <a:ahLst/>
            <a:cxnLst/>
            <a:rect l="l" t="t" r="r" b="b"/>
            <a:pathLst>
              <a:path w="460375" h="451485">
                <a:moveTo>
                  <a:pt x="0" y="0"/>
                </a:moveTo>
                <a:lnTo>
                  <a:pt x="460248" y="451103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7">
            <a:extLst>
              <a:ext uri="{FF2B5EF4-FFF2-40B4-BE49-F238E27FC236}">
                <a16:creationId xmlns:a16="http://schemas.microsoft.com/office/drawing/2014/main" id="{24363F66-F338-4934-A13E-14B97871241B}"/>
              </a:ext>
            </a:extLst>
          </p:cNvPr>
          <p:cNvSpPr txBox="1"/>
          <p:nvPr/>
        </p:nvSpPr>
        <p:spPr>
          <a:xfrm>
            <a:off x="6479912" y="4138697"/>
            <a:ext cx="28384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i="1" spc="-10" dirty="0">
                <a:latin typeface="Arial"/>
                <a:cs typeface="Arial"/>
              </a:rPr>
              <a:t>YZ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6" name="object 28">
            <a:extLst>
              <a:ext uri="{FF2B5EF4-FFF2-40B4-BE49-F238E27FC236}">
                <a16:creationId xmlns:a16="http://schemas.microsoft.com/office/drawing/2014/main" id="{D302B608-5A94-43EF-8809-7DCA0559C98D}"/>
              </a:ext>
            </a:extLst>
          </p:cNvPr>
          <p:cNvSpPr txBox="1"/>
          <p:nvPr/>
        </p:nvSpPr>
        <p:spPr>
          <a:xfrm>
            <a:off x="6236072" y="4364807"/>
            <a:ext cx="1606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i="1" spc="-5" dirty="0">
                <a:latin typeface="Arial"/>
                <a:cs typeface="Arial"/>
              </a:rPr>
              <a:t>X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7" name="object 29">
            <a:extLst>
              <a:ext uri="{FF2B5EF4-FFF2-40B4-BE49-F238E27FC236}">
                <a16:creationId xmlns:a16="http://schemas.microsoft.com/office/drawing/2014/main" id="{F2B3844D-970E-4606-BC2C-19814EE87964}"/>
              </a:ext>
            </a:extLst>
          </p:cNvPr>
          <p:cNvSpPr txBox="1"/>
          <p:nvPr/>
        </p:nvSpPr>
        <p:spPr>
          <a:xfrm>
            <a:off x="6829290" y="4397446"/>
            <a:ext cx="165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8155" algn="l"/>
                <a:tab pos="945515" algn="l"/>
                <a:tab pos="1412240" algn="l"/>
              </a:tabLst>
            </a:pPr>
            <a:r>
              <a:rPr sz="1600" spc="-5" dirty="0">
                <a:latin typeface="Arial"/>
                <a:cs typeface="Arial"/>
              </a:rPr>
              <a:t>00	01	</a:t>
            </a:r>
            <a:r>
              <a:rPr sz="1600" spc="-125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0">
            <a:extLst>
              <a:ext uri="{FF2B5EF4-FFF2-40B4-BE49-F238E27FC236}">
                <a16:creationId xmlns:a16="http://schemas.microsoft.com/office/drawing/2014/main" id="{807EF0B1-47F9-454E-AD32-A90E501BE05E}"/>
              </a:ext>
            </a:extLst>
          </p:cNvPr>
          <p:cNvSpPr txBox="1"/>
          <p:nvPr/>
        </p:nvSpPr>
        <p:spPr>
          <a:xfrm>
            <a:off x="6472673" y="477692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1">
            <a:extLst>
              <a:ext uri="{FF2B5EF4-FFF2-40B4-BE49-F238E27FC236}">
                <a16:creationId xmlns:a16="http://schemas.microsoft.com/office/drawing/2014/main" id="{841744B1-487B-4A45-83A9-E7416D9AA574}"/>
              </a:ext>
            </a:extLst>
          </p:cNvPr>
          <p:cNvSpPr txBox="1"/>
          <p:nvPr/>
        </p:nvSpPr>
        <p:spPr>
          <a:xfrm>
            <a:off x="6461624" y="523351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9F54F9AF-55B0-4E9A-A0D5-BFA0729F5667}"/>
              </a:ext>
            </a:extLst>
          </p:cNvPr>
          <p:cNvSpPr txBox="1"/>
          <p:nvPr/>
        </p:nvSpPr>
        <p:spPr>
          <a:xfrm>
            <a:off x="913330" y="5245883"/>
            <a:ext cx="212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rebuchet MS"/>
                <a:cs typeface="Trebuchet MS"/>
              </a:rPr>
              <a:t>D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1" name="object 7">
            <a:extLst>
              <a:ext uri="{FF2B5EF4-FFF2-40B4-BE49-F238E27FC236}">
                <a16:creationId xmlns:a16="http://schemas.microsoft.com/office/drawing/2014/main" id="{26D827FE-4DA0-4FA4-994F-7ECD879429A0}"/>
              </a:ext>
            </a:extLst>
          </p:cNvPr>
          <p:cNvSpPr txBox="1"/>
          <p:nvPr/>
        </p:nvSpPr>
        <p:spPr>
          <a:xfrm>
            <a:off x="1100783" y="5422668"/>
            <a:ext cx="137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rebuchet MS"/>
                <a:cs typeface="Trebuchet MS"/>
              </a:rPr>
              <a:t>Z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42" name="object 20">
            <a:extLst>
              <a:ext uri="{FF2B5EF4-FFF2-40B4-BE49-F238E27FC236}">
                <a16:creationId xmlns:a16="http://schemas.microsoft.com/office/drawing/2014/main" id="{E4DF4222-2E27-4E61-9916-5B8CAAE757D3}"/>
              </a:ext>
            </a:extLst>
          </p:cNvPr>
          <p:cNvGraphicFramePr>
            <a:graphicFrameLocks noGrp="1"/>
          </p:cNvGraphicFramePr>
          <p:nvPr/>
        </p:nvGraphicFramePr>
        <p:xfrm>
          <a:off x="1695651" y="5061987"/>
          <a:ext cx="1865628" cy="9220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5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" name="object 21">
            <a:extLst>
              <a:ext uri="{FF2B5EF4-FFF2-40B4-BE49-F238E27FC236}">
                <a16:creationId xmlns:a16="http://schemas.microsoft.com/office/drawing/2014/main" id="{91ABC8D3-150A-43E6-AF74-F49C94BAEBD6}"/>
              </a:ext>
            </a:extLst>
          </p:cNvPr>
          <p:cNvSpPr/>
          <p:nvPr/>
        </p:nvSpPr>
        <p:spPr>
          <a:xfrm>
            <a:off x="1243785" y="4620789"/>
            <a:ext cx="462280" cy="451484"/>
          </a:xfrm>
          <a:custGeom>
            <a:avLst/>
            <a:gdLst/>
            <a:ahLst/>
            <a:cxnLst/>
            <a:rect l="l" t="t" r="r" b="b"/>
            <a:pathLst>
              <a:path w="462280" h="451485">
                <a:moveTo>
                  <a:pt x="0" y="0"/>
                </a:moveTo>
                <a:lnTo>
                  <a:pt x="461772" y="451103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2">
            <a:extLst>
              <a:ext uri="{FF2B5EF4-FFF2-40B4-BE49-F238E27FC236}">
                <a16:creationId xmlns:a16="http://schemas.microsoft.com/office/drawing/2014/main" id="{19245F65-2C25-4677-91CE-EE91C8F4648C}"/>
              </a:ext>
            </a:extLst>
          </p:cNvPr>
          <p:cNvSpPr txBox="1"/>
          <p:nvPr/>
        </p:nvSpPr>
        <p:spPr>
          <a:xfrm>
            <a:off x="1087805" y="4519697"/>
            <a:ext cx="2308225" cy="54229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210"/>
              </a:spcBef>
            </a:pPr>
            <a:r>
              <a:rPr lang="en-US" sz="1600" i="1" spc="-10" dirty="0">
                <a:latin typeface="Arial"/>
                <a:cs typeface="Arial"/>
              </a:rPr>
              <a:t>YZ</a:t>
            </a:r>
            <a:endParaRPr sz="160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14"/>
              </a:spcBef>
              <a:tabLst>
                <a:tab pos="643890" algn="l"/>
                <a:tab pos="1109345" algn="l"/>
                <a:tab pos="1576705" algn="l"/>
                <a:tab pos="2044064" algn="l"/>
              </a:tabLst>
            </a:pPr>
            <a:r>
              <a:rPr lang="en-US" sz="2400" i="1" spc="-7" baseline="8680" dirty="0">
                <a:latin typeface="Arial"/>
                <a:cs typeface="Arial"/>
              </a:rPr>
              <a:t>X</a:t>
            </a:r>
            <a:r>
              <a:rPr sz="2400" i="1" spc="-7" baseline="868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00	01	</a:t>
            </a:r>
            <a:r>
              <a:rPr sz="1600" spc="-65" dirty="0">
                <a:latin typeface="Arial"/>
                <a:cs typeface="Arial"/>
              </a:rPr>
              <a:t>11	</a:t>
            </a:r>
            <a:r>
              <a:rPr sz="1600" spc="-10" dirty="0">
                <a:latin typeface="Arial"/>
                <a:cs typeface="Arial"/>
              </a:rPr>
              <a:t>10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5" name="object 23">
            <a:extLst>
              <a:ext uri="{FF2B5EF4-FFF2-40B4-BE49-F238E27FC236}">
                <a16:creationId xmlns:a16="http://schemas.microsoft.com/office/drawing/2014/main" id="{FCDA7B81-530B-4F7C-860D-ABF025D81D07}"/>
              </a:ext>
            </a:extLst>
          </p:cNvPr>
          <p:cNvSpPr txBox="1"/>
          <p:nvPr/>
        </p:nvSpPr>
        <p:spPr>
          <a:xfrm>
            <a:off x="1473908" y="5180351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24">
            <a:extLst>
              <a:ext uri="{FF2B5EF4-FFF2-40B4-BE49-F238E27FC236}">
                <a16:creationId xmlns:a16="http://schemas.microsoft.com/office/drawing/2014/main" id="{11A64D2F-C168-4BF5-A9D0-EDB0B9910284}"/>
              </a:ext>
            </a:extLst>
          </p:cNvPr>
          <p:cNvSpPr txBox="1"/>
          <p:nvPr/>
        </p:nvSpPr>
        <p:spPr>
          <a:xfrm>
            <a:off x="1462860" y="5636942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1831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514" y="552480"/>
            <a:ext cx="8538972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Example- Sequence recognizer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295400"/>
            <a:ext cx="7853265" cy="3962400"/>
          </a:xfrm>
        </p:spPr>
        <p:txBody>
          <a:bodyPr>
            <a:no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Boolean expression</a:t>
            </a:r>
          </a:p>
          <a:p>
            <a:pPr marL="495300">
              <a:lnSpc>
                <a:spcPct val="100000"/>
              </a:lnSpc>
              <a:spcBef>
                <a:spcPts val="819"/>
              </a:spcBef>
            </a:pPr>
            <a:r>
              <a:rPr lang="en-US" sz="1800" spc="-229" dirty="0">
                <a:cs typeface="FreeSans"/>
              </a:rPr>
              <a:t>𝑫</a:t>
            </a:r>
            <a:r>
              <a:rPr lang="en-US" sz="2000" spc="-345" baseline="-15873" dirty="0">
                <a:cs typeface="FreeSans"/>
              </a:rPr>
              <a:t>𝒀  </a:t>
            </a:r>
            <a:r>
              <a:rPr lang="en-US" sz="2000" spc="-262" baseline="-15873" dirty="0">
                <a:cs typeface="FreeSans"/>
              </a:rPr>
              <a:t> </a:t>
            </a:r>
            <a:r>
              <a:rPr lang="en-US" sz="1800" spc="390" dirty="0">
                <a:cs typeface="FreeSans"/>
              </a:rPr>
              <a:t>=</a:t>
            </a:r>
          </a:p>
          <a:p>
            <a:pPr marL="495300">
              <a:lnSpc>
                <a:spcPct val="100000"/>
              </a:lnSpc>
              <a:spcBef>
                <a:spcPts val="819"/>
              </a:spcBef>
            </a:pPr>
            <a:endParaRPr lang="en-US" sz="1800" dirty="0">
              <a:cs typeface="FreeSans"/>
            </a:endParaRPr>
          </a:p>
          <a:p>
            <a:pPr marL="495300">
              <a:lnSpc>
                <a:spcPct val="100000"/>
              </a:lnSpc>
              <a:spcBef>
                <a:spcPts val="204"/>
              </a:spcBef>
            </a:pPr>
            <a:r>
              <a:rPr lang="en-US" sz="1800" spc="-229" dirty="0">
                <a:cs typeface="FreeSans"/>
              </a:rPr>
              <a:t>𝑫</a:t>
            </a:r>
            <a:r>
              <a:rPr lang="en-US" sz="2000" spc="-345" baseline="-15873" dirty="0">
                <a:cs typeface="FreeSans"/>
              </a:rPr>
              <a:t>𝒁  </a:t>
            </a:r>
            <a:r>
              <a:rPr lang="en-US" sz="2000" spc="-262" baseline="-15873" dirty="0">
                <a:cs typeface="FreeSans"/>
              </a:rPr>
              <a:t> </a:t>
            </a:r>
            <a:r>
              <a:rPr lang="en-US" sz="1800" spc="390" dirty="0">
                <a:cs typeface="FreeSans"/>
              </a:rPr>
              <a:t>=</a:t>
            </a:r>
          </a:p>
          <a:p>
            <a:pPr marL="495300">
              <a:lnSpc>
                <a:spcPct val="100000"/>
              </a:lnSpc>
              <a:spcBef>
                <a:spcPts val="204"/>
              </a:spcBef>
            </a:pPr>
            <a:endParaRPr lang="en-US" sz="1800" dirty="0">
              <a:cs typeface="FreeSans"/>
            </a:endParaRPr>
          </a:p>
          <a:p>
            <a:pPr marL="495300">
              <a:lnSpc>
                <a:spcPct val="100000"/>
              </a:lnSpc>
              <a:spcBef>
                <a:spcPts val="215"/>
              </a:spcBef>
            </a:pPr>
            <a:r>
              <a:rPr lang="en-US" sz="1800" spc="-415" dirty="0">
                <a:cs typeface="FreeSans"/>
              </a:rPr>
              <a:t>𝑭</a:t>
            </a:r>
            <a:r>
              <a:rPr lang="en-US" sz="1800" spc="-305" dirty="0">
                <a:cs typeface="FreeSans"/>
              </a:rPr>
              <a:t> </a:t>
            </a:r>
            <a:r>
              <a:rPr lang="en-US" sz="1800" spc="390" dirty="0">
                <a:cs typeface="FreeSans"/>
              </a:rPr>
              <a:t>=</a:t>
            </a:r>
            <a:endParaRPr lang="en-US" sz="1800" dirty="0">
              <a:cs typeface="FreeSans"/>
            </a:endParaRPr>
          </a:p>
          <a:p>
            <a:pPr algn="l"/>
            <a:endParaRPr lang="en-US" sz="1800" b="1" dirty="0">
              <a:solidFill>
                <a:srgbClr val="000000"/>
              </a:solidFill>
            </a:endParaRP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Logic diagram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317C8B-6CCA-49DE-8503-CB6169078CD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37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14" y="685800"/>
            <a:ext cx="7776972" cy="762000"/>
          </a:xfrm>
        </p:spPr>
        <p:txBody>
          <a:bodyPr>
            <a:normAutofit/>
          </a:bodyPr>
          <a:lstStyle/>
          <a:p>
            <a:r>
              <a:rPr lang="en-US" altLang="zh-CN" dirty="0"/>
              <a:t>Review of last class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718747-847E-4329-B9C1-89202CE3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76400"/>
            <a:ext cx="6959487" cy="37760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DC213C-4CC1-248D-66CD-069C98F30D75}"/>
                  </a:ext>
                </a:extLst>
              </p14:cNvPr>
              <p14:cNvContentPartPr/>
              <p14:nvPr/>
            </p14:nvContentPartPr>
            <p14:xfrm>
              <a:off x="528120" y="719640"/>
              <a:ext cx="8386920" cy="5656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DC213C-4CC1-248D-66CD-069C98F30D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8760" y="710280"/>
                <a:ext cx="8405640" cy="567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880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514" y="552480"/>
            <a:ext cx="8538972" cy="990600"/>
          </a:xfrm>
        </p:spPr>
        <p:txBody>
          <a:bodyPr>
            <a:normAutofit/>
          </a:bodyPr>
          <a:lstStyle/>
          <a:p>
            <a:r>
              <a:rPr lang="en-US" spc="-10" dirty="0"/>
              <a:t>Design of 7 bits counter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69EE7F-529F-4E8F-8022-EE55EC4C2EEF}"/>
              </a:ext>
            </a:extLst>
          </p:cNvPr>
          <p:cNvSpPr txBox="1"/>
          <p:nvPr/>
        </p:nvSpPr>
        <p:spPr>
          <a:xfrm>
            <a:off x="533400" y="1524000"/>
            <a:ext cx="6864380" cy="1472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lang="en-US" sz="1800" spc="-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Design 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a </a:t>
            </a:r>
            <a:r>
              <a:rPr lang="en-US" sz="1800" spc="-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three-bit counter consisting 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of </a:t>
            </a:r>
            <a:r>
              <a:rPr lang="en-US" sz="1800" spc="-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three 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T </a:t>
            </a:r>
            <a:r>
              <a:rPr lang="en-US" sz="1800" spc="-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flip-flops </a:t>
            </a:r>
          </a:p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lang="en-US" sz="1800" spc="-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that can count in binary 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form from 0 </a:t>
            </a:r>
            <a:r>
              <a:rPr lang="en-US" sz="1800" spc="-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to</a:t>
            </a:r>
            <a:r>
              <a:rPr lang="en-US" sz="1800" spc="1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7</a:t>
            </a:r>
          </a:p>
          <a:p>
            <a:pPr marL="12700" marR="5080">
              <a:lnSpc>
                <a:spcPts val="2590"/>
              </a:lnSpc>
              <a:spcBef>
                <a:spcPts val="425"/>
              </a:spcBef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Trebuchet MS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E8647D-BB27-4879-8B4A-C3E02E17E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438400"/>
            <a:ext cx="4572000" cy="353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7462CD1-812D-46B4-479D-C05D276B29BB}"/>
                  </a:ext>
                </a:extLst>
              </p14:cNvPr>
              <p14:cNvContentPartPr/>
              <p14:nvPr/>
            </p14:nvContentPartPr>
            <p14:xfrm>
              <a:off x="4529880" y="818640"/>
              <a:ext cx="4212000" cy="4752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7462CD1-812D-46B4-479D-C05D276B29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0520" y="809280"/>
                <a:ext cx="4230720" cy="47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89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DC75DB5-AED9-42CC-99CB-E3B8B1B8A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2014 Cengage Learning Engineering. All Rights Reserved. 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A50F21-1095-4F1A-9AAE-687D0233B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0E4866-B08E-48F7-AB9A-999B9985195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15087FE0-054E-4D5E-ADD6-FA9781342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683123"/>
              </p:ext>
            </p:extLst>
          </p:nvPr>
        </p:nvGraphicFramePr>
        <p:xfrm>
          <a:off x="6884925" y="1654682"/>
          <a:ext cx="1725675" cy="1614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4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9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70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b="1" spc="-5" dirty="0">
                          <a:latin typeface="Trebuchet MS"/>
                          <a:cs typeface="Trebuchet MS"/>
                        </a:rPr>
                        <a:t>Q(t)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b="1" spc="-5" dirty="0">
                          <a:latin typeface="Trebuchet MS"/>
                          <a:cs typeface="Trebuchet MS"/>
                        </a:rPr>
                        <a:t>Q(t+1)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b="1" dirty="0">
                          <a:latin typeface="Trebuchet MS"/>
                          <a:cs typeface="Trebuchet MS"/>
                        </a:rPr>
                        <a:t>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276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276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276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276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" name="object 5">
            <a:extLst>
              <a:ext uri="{FF2B5EF4-FFF2-40B4-BE49-F238E27FC236}">
                <a16:creationId xmlns:a16="http://schemas.microsoft.com/office/drawing/2014/main" id="{1F80C1B2-17A7-4045-B289-D51A70E14FDF}"/>
              </a:ext>
            </a:extLst>
          </p:cNvPr>
          <p:cNvGrpSpPr/>
          <p:nvPr/>
        </p:nvGrpSpPr>
        <p:grpSpPr>
          <a:xfrm>
            <a:off x="1654426" y="1375029"/>
            <a:ext cx="3017520" cy="370840"/>
            <a:chOff x="1790192" y="1832229"/>
            <a:chExt cx="3017520" cy="370840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C11B95E4-2E4C-4CA0-9983-F2FA6CEF8827}"/>
                </a:ext>
              </a:extLst>
            </p:cNvPr>
            <p:cNvSpPr/>
            <p:nvPr/>
          </p:nvSpPr>
          <p:spPr>
            <a:xfrm>
              <a:off x="1790192" y="1832241"/>
              <a:ext cx="3017520" cy="370840"/>
            </a:xfrm>
            <a:custGeom>
              <a:avLst/>
              <a:gdLst/>
              <a:ahLst/>
              <a:cxnLst/>
              <a:rect l="l" t="t" r="r" b="b"/>
              <a:pathLst>
                <a:path w="3017520" h="370839">
                  <a:moveTo>
                    <a:pt x="3017520" y="0"/>
                  </a:moveTo>
                  <a:lnTo>
                    <a:pt x="2011680" y="0"/>
                  </a:lnTo>
                  <a:lnTo>
                    <a:pt x="1005840" y="0"/>
                  </a:lnTo>
                  <a:lnTo>
                    <a:pt x="0" y="0"/>
                  </a:lnTo>
                  <a:lnTo>
                    <a:pt x="0" y="370827"/>
                  </a:lnTo>
                  <a:lnTo>
                    <a:pt x="1005840" y="370827"/>
                  </a:lnTo>
                  <a:lnTo>
                    <a:pt x="2011680" y="370827"/>
                  </a:lnTo>
                  <a:lnTo>
                    <a:pt x="3017520" y="370827"/>
                  </a:lnTo>
                  <a:lnTo>
                    <a:pt x="3017520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86E01DBE-A17F-4DE9-9161-4B9A83612383}"/>
                </a:ext>
              </a:extLst>
            </p:cNvPr>
            <p:cNvSpPr/>
            <p:nvPr/>
          </p:nvSpPr>
          <p:spPr>
            <a:xfrm>
              <a:off x="2037969" y="1923922"/>
              <a:ext cx="2590800" cy="187960"/>
            </a:xfrm>
            <a:custGeom>
              <a:avLst/>
              <a:gdLst/>
              <a:ahLst/>
              <a:cxnLst/>
              <a:rect l="l" t="t" r="r" b="b"/>
              <a:pathLst>
                <a:path w="2590800" h="187960">
                  <a:moveTo>
                    <a:pt x="62611" y="7620"/>
                  </a:moveTo>
                  <a:lnTo>
                    <a:pt x="59944" y="0"/>
                  </a:lnTo>
                  <a:lnTo>
                    <a:pt x="46291" y="4914"/>
                  </a:lnTo>
                  <a:lnTo>
                    <a:pt x="34328" y="12026"/>
                  </a:lnTo>
                  <a:lnTo>
                    <a:pt x="8724" y="46215"/>
                  </a:lnTo>
                  <a:lnTo>
                    <a:pt x="0" y="93853"/>
                  </a:lnTo>
                  <a:lnTo>
                    <a:pt x="965" y="111099"/>
                  </a:lnTo>
                  <a:lnTo>
                    <a:pt x="15494" y="154940"/>
                  </a:lnTo>
                  <a:lnTo>
                    <a:pt x="46240" y="182803"/>
                  </a:lnTo>
                  <a:lnTo>
                    <a:pt x="59944" y="187706"/>
                  </a:lnTo>
                  <a:lnTo>
                    <a:pt x="62230" y="180086"/>
                  </a:lnTo>
                  <a:lnTo>
                    <a:pt x="51536" y="175348"/>
                  </a:lnTo>
                  <a:lnTo>
                    <a:pt x="42316" y="168757"/>
                  </a:lnTo>
                  <a:lnTo>
                    <a:pt x="19913" y="124460"/>
                  </a:lnTo>
                  <a:lnTo>
                    <a:pt x="17145" y="92837"/>
                  </a:lnTo>
                  <a:lnTo>
                    <a:pt x="17830" y="76873"/>
                  </a:lnTo>
                  <a:lnTo>
                    <a:pt x="28321" y="37338"/>
                  </a:lnTo>
                  <a:lnTo>
                    <a:pt x="51752" y="12344"/>
                  </a:lnTo>
                  <a:lnTo>
                    <a:pt x="62611" y="7620"/>
                  </a:lnTo>
                  <a:close/>
                </a:path>
                <a:path w="2590800" h="187960">
                  <a:moveTo>
                    <a:pt x="583438" y="93853"/>
                  </a:moveTo>
                  <a:lnTo>
                    <a:pt x="574700" y="46215"/>
                  </a:lnTo>
                  <a:lnTo>
                    <a:pt x="549109" y="12026"/>
                  </a:lnTo>
                  <a:lnTo>
                    <a:pt x="523621" y="0"/>
                  </a:lnTo>
                  <a:lnTo>
                    <a:pt x="520954" y="7620"/>
                  </a:lnTo>
                  <a:lnTo>
                    <a:pt x="531799" y="12344"/>
                  </a:lnTo>
                  <a:lnTo>
                    <a:pt x="541134" y="18859"/>
                  </a:lnTo>
                  <a:lnTo>
                    <a:pt x="563524" y="62280"/>
                  </a:lnTo>
                  <a:lnTo>
                    <a:pt x="566293" y="92837"/>
                  </a:lnTo>
                  <a:lnTo>
                    <a:pt x="565594" y="109410"/>
                  </a:lnTo>
                  <a:lnTo>
                    <a:pt x="555244" y="149987"/>
                  </a:lnTo>
                  <a:lnTo>
                    <a:pt x="521208" y="180086"/>
                  </a:lnTo>
                  <a:lnTo>
                    <a:pt x="523621" y="187706"/>
                  </a:lnTo>
                  <a:lnTo>
                    <a:pt x="559435" y="166420"/>
                  </a:lnTo>
                  <a:lnTo>
                    <a:pt x="579602" y="127025"/>
                  </a:lnTo>
                  <a:lnTo>
                    <a:pt x="582472" y="111099"/>
                  </a:lnTo>
                  <a:lnTo>
                    <a:pt x="583438" y="93853"/>
                  </a:lnTo>
                  <a:close/>
                </a:path>
                <a:path w="2590800" h="187960">
                  <a:moveTo>
                    <a:pt x="1074547" y="7620"/>
                  </a:moveTo>
                  <a:lnTo>
                    <a:pt x="1071880" y="0"/>
                  </a:lnTo>
                  <a:lnTo>
                    <a:pt x="1058227" y="4914"/>
                  </a:lnTo>
                  <a:lnTo>
                    <a:pt x="1046264" y="12026"/>
                  </a:lnTo>
                  <a:lnTo>
                    <a:pt x="1020660" y="46215"/>
                  </a:lnTo>
                  <a:lnTo>
                    <a:pt x="1011936" y="93853"/>
                  </a:lnTo>
                  <a:lnTo>
                    <a:pt x="1012901" y="111099"/>
                  </a:lnTo>
                  <a:lnTo>
                    <a:pt x="1027430" y="154940"/>
                  </a:lnTo>
                  <a:lnTo>
                    <a:pt x="1058176" y="182803"/>
                  </a:lnTo>
                  <a:lnTo>
                    <a:pt x="1071880" y="187706"/>
                  </a:lnTo>
                  <a:lnTo>
                    <a:pt x="1074166" y="180086"/>
                  </a:lnTo>
                  <a:lnTo>
                    <a:pt x="1063472" y="175348"/>
                  </a:lnTo>
                  <a:lnTo>
                    <a:pt x="1054252" y="168757"/>
                  </a:lnTo>
                  <a:lnTo>
                    <a:pt x="1031849" y="124460"/>
                  </a:lnTo>
                  <a:lnTo>
                    <a:pt x="1029081" y="92837"/>
                  </a:lnTo>
                  <a:lnTo>
                    <a:pt x="1029766" y="76873"/>
                  </a:lnTo>
                  <a:lnTo>
                    <a:pt x="1040257" y="37338"/>
                  </a:lnTo>
                  <a:lnTo>
                    <a:pt x="1063688" y="12344"/>
                  </a:lnTo>
                  <a:lnTo>
                    <a:pt x="1074547" y="7620"/>
                  </a:lnTo>
                  <a:close/>
                </a:path>
                <a:path w="2590800" h="187960">
                  <a:moveTo>
                    <a:pt x="1595374" y="93853"/>
                  </a:moveTo>
                  <a:lnTo>
                    <a:pt x="1586636" y="46215"/>
                  </a:lnTo>
                  <a:lnTo>
                    <a:pt x="1561045" y="12026"/>
                  </a:lnTo>
                  <a:lnTo>
                    <a:pt x="1535557" y="0"/>
                  </a:lnTo>
                  <a:lnTo>
                    <a:pt x="1532890" y="7620"/>
                  </a:lnTo>
                  <a:lnTo>
                    <a:pt x="1543748" y="12344"/>
                  </a:lnTo>
                  <a:lnTo>
                    <a:pt x="1553083" y="18859"/>
                  </a:lnTo>
                  <a:lnTo>
                    <a:pt x="1575460" y="62280"/>
                  </a:lnTo>
                  <a:lnTo>
                    <a:pt x="1578229" y="92837"/>
                  </a:lnTo>
                  <a:lnTo>
                    <a:pt x="1577530" y="109410"/>
                  </a:lnTo>
                  <a:lnTo>
                    <a:pt x="1567180" y="149987"/>
                  </a:lnTo>
                  <a:lnTo>
                    <a:pt x="1533144" y="180086"/>
                  </a:lnTo>
                  <a:lnTo>
                    <a:pt x="1535557" y="187706"/>
                  </a:lnTo>
                  <a:lnTo>
                    <a:pt x="1571371" y="166420"/>
                  </a:lnTo>
                  <a:lnTo>
                    <a:pt x="1591538" y="127025"/>
                  </a:lnTo>
                  <a:lnTo>
                    <a:pt x="1594408" y="111099"/>
                  </a:lnTo>
                  <a:lnTo>
                    <a:pt x="1595374" y="93853"/>
                  </a:lnTo>
                  <a:close/>
                </a:path>
                <a:path w="2590800" h="187960">
                  <a:moveTo>
                    <a:pt x="2069719" y="7620"/>
                  </a:moveTo>
                  <a:lnTo>
                    <a:pt x="2067052" y="0"/>
                  </a:lnTo>
                  <a:lnTo>
                    <a:pt x="2053424" y="4914"/>
                  </a:lnTo>
                  <a:lnTo>
                    <a:pt x="2041486" y="12026"/>
                  </a:lnTo>
                  <a:lnTo>
                    <a:pt x="2015832" y="46215"/>
                  </a:lnTo>
                  <a:lnTo>
                    <a:pt x="2007108" y="93853"/>
                  </a:lnTo>
                  <a:lnTo>
                    <a:pt x="2008073" y="111099"/>
                  </a:lnTo>
                  <a:lnTo>
                    <a:pt x="2022602" y="154940"/>
                  </a:lnTo>
                  <a:lnTo>
                    <a:pt x="2053399" y="182803"/>
                  </a:lnTo>
                  <a:lnTo>
                    <a:pt x="2067052" y="187706"/>
                  </a:lnTo>
                  <a:lnTo>
                    <a:pt x="2069465" y="180086"/>
                  </a:lnTo>
                  <a:lnTo>
                    <a:pt x="2058746" y="175348"/>
                  </a:lnTo>
                  <a:lnTo>
                    <a:pt x="2049487" y="168757"/>
                  </a:lnTo>
                  <a:lnTo>
                    <a:pt x="2027072" y="124460"/>
                  </a:lnTo>
                  <a:lnTo>
                    <a:pt x="2024253" y="92837"/>
                  </a:lnTo>
                  <a:lnTo>
                    <a:pt x="2024951" y="76873"/>
                  </a:lnTo>
                  <a:lnTo>
                    <a:pt x="2035429" y="37338"/>
                  </a:lnTo>
                  <a:lnTo>
                    <a:pt x="2058860" y="12344"/>
                  </a:lnTo>
                  <a:lnTo>
                    <a:pt x="2069719" y="7620"/>
                  </a:lnTo>
                  <a:close/>
                </a:path>
                <a:path w="2590800" h="187960">
                  <a:moveTo>
                    <a:pt x="2590546" y="93853"/>
                  </a:moveTo>
                  <a:lnTo>
                    <a:pt x="2581859" y="46215"/>
                  </a:lnTo>
                  <a:lnTo>
                    <a:pt x="2556268" y="12026"/>
                  </a:lnTo>
                  <a:lnTo>
                    <a:pt x="2530729" y="0"/>
                  </a:lnTo>
                  <a:lnTo>
                    <a:pt x="2528062" y="7620"/>
                  </a:lnTo>
                  <a:lnTo>
                    <a:pt x="2538920" y="12344"/>
                  </a:lnTo>
                  <a:lnTo>
                    <a:pt x="2548255" y="18859"/>
                  </a:lnTo>
                  <a:lnTo>
                    <a:pt x="2570696" y="62280"/>
                  </a:lnTo>
                  <a:lnTo>
                    <a:pt x="2573528" y="92837"/>
                  </a:lnTo>
                  <a:lnTo>
                    <a:pt x="2572816" y="109410"/>
                  </a:lnTo>
                  <a:lnTo>
                    <a:pt x="2562352" y="149987"/>
                  </a:lnTo>
                  <a:lnTo>
                    <a:pt x="2528316" y="180086"/>
                  </a:lnTo>
                  <a:lnTo>
                    <a:pt x="2530729" y="187706"/>
                  </a:lnTo>
                  <a:lnTo>
                    <a:pt x="2566606" y="166420"/>
                  </a:lnTo>
                  <a:lnTo>
                    <a:pt x="2586710" y="127025"/>
                  </a:lnTo>
                  <a:lnTo>
                    <a:pt x="2589580" y="111099"/>
                  </a:lnTo>
                  <a:lnTo>
                    <a:pt x="2590546" y="938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5A4D16C9-56CA-4861-AB28-7D15C23B7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791"/>
              </p:ext>
            </p:extLst>
          </p:nvPr>
        </p:nvGraphicFramePr>
        <p:xfrm>
          <a:off x="533400" y="685800"/>
          <a:ext cx="5486398" cy="40067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8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5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69163">
                <a:tc gridSpan="3">
                  <a:txBody>
                    <a:bodyPr/>
                    <a:lstStyle/>
                    <a:p>
                      <a:pPr marL="281940" marR="131445" indent="-1435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Trebuchet MS"/>
                          <a:cs typeface="Trebuchet MS"/>
                        </a:rPr>
                        <a:t>Present  state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57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Trebuchet MS"/>
                          <a:cs typeface="Trebuchet MS"/>
                        </a:rPr>
                        <a:t>Next</a:t>
                      </a:r>
                      <a:r>
                        <a:rPr sz="1800" b="1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latin typeface="Trebuchet MS"/>
                          <a:cs typeface="Trebuchet MS"/>
                        </a:rPr>
                        <a:t>state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357505" marR="201295" indent="-1466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Trebuchet MS"/>
                          <a:cs typeface="Trebuchet MS"/>
                        </a:rPr>
                        <a:t>Fli</a:t>
                      </a:r>
                      <a:r>
                        <a:rPr sz="1800" b="1" spc="-5" dirty="0">
                          <a:latin typeface="Trebuchet MS"/>
                          <a:cs typeface="Trebuchet MS"/>
                        </a:rPr>
                        <a:t>p-</a:t>
                      </a:r>
                      <a:r>
                        <a:rPr sz="1800" b="1" dirty="0">
                          <a:latin typeface="Trebuchet MS"/>
                          <a:cs typeface="Trebuchet MS"/>
                        </a:rPr>
                        <a:t>Flop  Inputs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A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B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C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FreeSans"/>
                        <a:cs typeface="FreeSan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FreeSans"/>
                        <a:cs typeface="FreeSan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FreeSans"/>
                        <a:cs typeface="FreeSan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144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16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575" baseline="-21164" dirty="0">
                          <a:latin typeface="Trebuchet MS"/>
                          <a:cs typeface="Trebuchet MS"/>
                        </a:rPr>
                        <a:t>A</a:t>
                      </a:r>
                      <a:endParaRPr sz="1575" baseline="-21164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575" baseline="-21164" dirty="0">
                          <a:latin typeface="Trebuchet MS"/>
                          <a:cs typeface="Trebuchet MS"/>
                        </a:rPr>
                        <a:t>B</a:t>
                      </a:r>
                      <a:endParaRPr sz="1575" baseline="-21164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575" baseline="-21164" dirty="0">
                          <a:latin typeface="Trebuchet MS"/>
                          <a:cs typeface="Trebuchet MS"/>
                        </a:rPr>
                        <a:t>C</a:t>
                      </a:r>
                      <a:endParaRPr sz="1575" baseline="-21164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" name="Picture 43">
            <a:extLst>
              <a:ext uri="{FF2B5EF4-FFF2-40B4-BE49-F238E27FC236}">
                <a16:creationId xmlns:a16="http://schemas.microsoft.com/office/drawing/2014/main" id="{128FB2BE-330B-4A67-9C83-AB666D0A1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93" y="1385335"/>
            <a:ext cx="843262" cy="296688"/>
          </a:xfrm>
          <a:prstGeom prst="rect">
            <a:avLst/>
          </a:prstGeom>
        </p:spPr>
      </p:pic>
      <p:sp>
        <p:nvSpPr>
          <p:cNvPr id="12" name="TextBox 44">
            <a:extLst>
              <a:ext uri="{FF2B5EF4-FFF2-40B4-BE49-F238E27FC236}">
                <a16:creationId xmlns:a16="http://schemas.microsoft.com/office/drawing/2014/main" id="{867D51F1-9123-4547-B78C-F1253EC12912}"/>
              </a:ext>
            </a:extLst>
          </p:cNvPr>
          <p:cNvSpPr txBox="1"/>
          <p:nvPr/>
        </p:nvSpPr>
        <p:spPr>
          <a:xfrm>
            <a:off x="2037808" y="1337894"/>
            <a:ext cx="43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30000" dirty="0"/>
              <a:t>+</a:t>
            </a:r>
          </a:p>
        </p:txBody>
      </p:sp>
      <p:pic>
        <p:nvPicPr>
          <p:cNvPr id="13" name="Picture 45">
            <a:extLst>
              <a:ext uri="{FF2B5EF4-FFF2-40B4-BE49-F238E27FC236}">
                <a16:creationId xmlns:a16="http://schemas.microsoft.com/office/drawing/2014/main" id="{ACCE9D8A-E0E3-41A8-8961-CD6776300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870" y="1381451"/>
            <a:ext cx="843262" cy="296688"/>
          </a:xfrm>
          <a:prstGeom prst="rect">
            <a:avLst/>
          </a:prstGeom>
        </p:spPr>
      </p:pic>
      <p:sp>
        <p:nvSpPr>
          <p:cNvPr id="14" name="TextBox 46">
            <a:extLst>
              <a:ext uri="{FF2B5EF4-FFF2-40B4-BE49-F238E27FC236}">
                <a16:creationId xmlns:a16="http://schemas.microsoft.com/office/drawing/2014/main" id="{F5DE92D4-09D7-4CC7-8A07-C9154536EF11}"/>
              </a:ext>
            </a:extLst>
          </p:cNvPr>
          <p:cNvSpPr txBox="1"/>
          <p:nvPr/>
        </p:nvSpPr>
        <p:spPr>
          <a:xfrm>
            <a:off x="3044885" y="1334010"/>
            <a:ext cx="43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30000" dirty="0"/>
              <a:t>+</a:t>
            </a:r>
          </a:p>
        </p:txBody>
      </p:sp>
      <p:pic>
        <p:nvPicPr>
          <p:cNvPr id="15" name="Picture 47">
            <a:extLst>
              <a:ext uri="{FF2B5EF4-FFF2-40B4-BE49-F238E27FC236}">
                <a16:creationId xmlns:a16="http://schemas.microsoft.com/office/drawing/2014/main" id="{6736A263-B568-4A99-95D4-1F588AA64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612" y="1391821"/>
            <a:ext cx="843262" cy="296688"/>
          </a:xfrm>
          <a:prstGeom prst="rect">
            <a:avLst/>
          </a:prstGeom>
        </p:spPr>
      </p:pic>
      <p:sp>
        <p:nvSpPr>
          <p:cNvPr id="16" name="TextBox 48">
            <a:extLst>
              <a:ext uri="{FF2B5EF4-FFF2-40B4-BE49-F238E27FC236}">
                <a16:creationId xmlns:a16="http://schemas.microsoft.com/office/drawing/2014/main" id="{0C89129A-C386-4999-907F-A572FEBDE20A}"/>
              </a:ext>
            </a:extLst>
          </p:cNvPr>
          <p:cNvSpPr txBox="1"/>
          <p:nvPr/>
        </p:nvSpPr>
        <p:spPr>
          <a:xfrm>
            <a:off x="3932495" y="1344380"/>
            <a:ext cx="54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baseline="30000" dirty="0"/>
              <a:t>+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D89AC54-0658-4312-ACA6-347E2559C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601" y="4800600"/>
            <a:ext cx="2005124" cy="15450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E526137-140E-1DB2-900E-D5C9F7E3D417}"/>
                  </a:ext>
                </a:extLst>
              </p14:cNvPr>
              <p14:cNvContentPartPr/>
              <p14:nvPr/>
            </p14:nvContentPartPr>
            <p14:xfrm>
              <a:off x="6551640" y="277200"/>
              <a:ext cx="2419560" cy="5132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E526137-140E-1DB2-900E-D5C9F7E3D4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42280" y="267840"/>
                <a:ext cx="2438280" cy="515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8236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514" y="552481"/>
            <a:ext cx="8538972" cy="413682"/>
          </a:xfrm>
        </p:spPr>
        <p:txBody>
          <a:bodyPr>
            <a:noAutofit/>
          </a:bodyPr>
          <a:lstStyle/>
          <a:p>
            <a:r>
              <a:rPr lang="en-US" sz="2400" spc="-10" dirty="0"/>
              <a:t>0-7 counter</a:t>
            </a:r>
            <a:endParaRPr lang="en-US" sz="2400" dirty="0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6ADFC1C8-B430-4CA9-82DC-7B44003E0EEA}"/>
              </a:ext>
            </a:extLst>
          </p:cNvPr>
          <p:cNvSpPr txBox="1"/>
          <p:nvPr/>
        </p:nvSpPr>
        <p:spPr>
          <a:xfrm>
            <a:off x="7758810" y="1293367"/>
            <a:ext cx="202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rebuchet MS"/>
                <a:cs typeface="Trebuchet MS"/>
              </a:rPr>
              <a:t>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841D86B-45F9-47EA-8247-2BBC5ED0E6F2}"/>
              </a:ext>
            </a:extLst>
          </p:cNvPr>
          <p:cNvSpPr txBox="1"/>
          <p:nvPr/>
        </p:nvSpPr>
        <p:spPr>
          <a:xfrm>
            <a:off x="7906639" y="1470152"/>
            <a:ext cx="1454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8" name="object 5">
            <a:extLst>
              <a:ext uri="{FF2B5EF4-FFF2-40B4-BE49-F238E27FC236}">
                <a16:creationId xmlns:a16="http://schemas.microsoft.com/office/drawing/2014/main" id="{F7AB4CD7-6871-4BFA-AFED-5A7914BF1519}"/>
              </a:ext>
            </a:extLst>
          </p:cNvPr>
          <p:cNvGrpSpPr/>
          <p:nvPr/>
        </p:nvGrpSpPr>
        <p:grpSpPr>
          <a:xfrm>
            <a:off x="1790192" y="1832229"/>
            <a:ext cx="3017520" cy="370840"/>
            <a:chOff x="1790192" y="1832229"/>
            <a:chExt cx="3017520" cy="370840"/>
          </a:xfrm>
        </p:grpSpPr>
        <p:sp>
          <p:nvSpPr>
            <p:cNvPr id="19" name="object 6">
              <a:extLst>
                <a:ext uri="{FF2B5EF4-FFF2-40B4-BE49-F238E27FC236}">
                  <a16:creationId xmlns:a16="http://schemas.microsoft.com/office/drawing/2014/main" id="{7E915A2E-13F7-408F-8D2B-0ECE5F1DFB8E}"/>
                </a:ext>
              </a:extLst>
            </p:cNvPr>
            <p:cNvSpPr/>
            <p:nvPr/>
          </p:nvSpPr>
          <p:spPr>
            <a:xfrm>
              <a:off x="1790192" y="1832241"/>
              <a:ext cx="3017520" cy="370840"/>
            </a:xfrm>
            <a:custGeom>
              <a:avLst/>
              <a:gdLst/>
              <a:ahLst/>
              <a:cxnLst/>
              <a:rect l="l" t="t" r="r" b="b"/>
              <a:pathLst>
                <a:path w="3017520" h="370839">
                  <a:moveTo>
                    <a:pt x="3017520" y="0"/>
                  </a:moveTo>
                  <a:lnTo>
                    <a:pt x="2011680" y="0"/>
                  </a:lnTo>
                  <a:lnTo>
                    <a:pt x="1005840" y="0"/>
                  </a:lnTo>
                  <a:lnTo>
                    <a:pt x="0" y="0"/>
                  </a:lnTo>
                  <a:lnTo>
                    <a:pt x="0" y="370827"/>
                  </a:lnTo>
                  <a:lnTo>
                    <a:pt x="1005840" y="370827"/>
                  </a:lnTo>
                  <a:lnTo>
                    <a:pt x="2011680" y="370827"/>
                  </a:lnTo>
                  <a:lnTo>
                    <a:pt x="3017520" y="370827"/>
                  </a:lnTo>
                  <a:lnTo>
                    <a:pt x="3017520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067A178B-99D7-4607-945A-81415502A6B3}"/>
                </a:ext>
              </a:extLst>
            </p:cNvPr>
            <p:cNvSpPr/>
            <p:nvPr/>
          </p:nvSpPr>
          <p:spPr>
            <a:xfrm>
              <a:off x="2037969" y="1923922"/>
              <a:ext cx="2590800" cy="187960"/>
            </a:xfrm>
            <a:custGeom>
              <a:avLst/>
              <a:gdLst/>
              <a:ahLst/>
              <a:cxnLst/>
              <a:rect l="l" t="t" r="r" b="b"/>
              <a:pathLst>
                <a:path w="2590800" h="187960">
                  <a:moveTo>
                    <a:pt x="62611" y="7620"/>
                  </a:moveTo>
                  <a:lnTo>
                    <a:pt x="59944" y="0"/>
                  </a:lnTo>
                  <a:lnTo>
                    <a:pt x="46291" y="4914"/>
                  </a:lnTo>
                  <a:lnTo>
                    <a:pt x="34328" y="12026"/>
                  </a:lnTo>
                  <a:lnTo>
                    <a:pt x="8724" y="46215"/>
                  </a:lnTo>
                  <a:lnTo>
                    <a:pt x="0" y="93853"/>
                  </a:lnTo>
                  <a:lnTo>
                    <a:pt x="965" y="111099"/>
                  </a:lnTo>
                  <a:lnTo>
                    <a:pt x="15494" y="154940"/>
                  </a:lnTo>
                  <a:lnTo>
                    <a:pt x="46240" y="182803"/>
                  </a:lnTo>
                  <a:lnTo>
                    <a:pt x="59944" y="187706"/>
                  </a:lnTo>
                  <a:lnTo>
                    <a:pt x="62230" y="180086"/>
                  </a:lnTo>
                  <a:lnTo>
                    <a:pt x="51536" y="175348"/>
                  </a:lnTo>
                  <a:lnTo>
                    <a:pt x="42316" y="168757"/>
                  </a:lnTo>
                  <a:lnTo>
                    <a:pt x="19913" y="124460"/>
                  </a:lnTo>
                  <a:lnTo>
                    <a:pt x="17145" y="92837"/>
                  </a:lnTo>
                  <a:lnTo>
                    <a:pt x="17830" y="76873"/>
                  </a:lnTo>
                  <a:lnTo>
                    <a:pt x="28321" y="37338"/>
                  </a:lnTo>
                  <a:lnTo>
                    <a:pt x="51752" y="12344"/>
                  </a:lnTo>
                  <a:lnTo>
                    <a:pt x="62611" y="7620"/>
                  </a:lnTo>
                  <a:close/>
                </a:path>
                <a:path w="2590800" h="187960">
                  <a:moveTo>
                    <a:pt x="583438" y="93853"/>
                  </a:moveTo>
                  <a:lnTo>
                    <a:pt x="574700" y="46215"/>
                  </a:lnTo>
                  <a:lnTo>
                    <a:pt x="549109" y="12026"/>
                  </a:lnTo>
                  <a:lnTo>
                    <a:pt x="523621" y="0"/>
                  </a:lnTo>
                  <a:lnTo>
                    <a:pt x="520954" y="7620"/>
                  </a:lnTo>
                  <a:lnTo>
                    <a:pt x="531799" y="12344"/>
                  </a:lnTo>
                  <a:lnTo>
                    <a:pt x="541134" y="18859"/>
                  </a:lnTo>
                  <a:lnTo>
                    <a:pt x="563524" y="62280"/>
                  </a:lnTo>
                  <a:lnTo>
                    <a:pt x="566293" y="92837"/>
                  </a:lnTo>
                  <a:lnTo>
                    <a:pt x="565594" y="109410"/>
                  </a:lnTo>
                  <a:lnTo>
                    <a:pt x="555244" y="149987"/>
                  </a:lnTo>
                  <a:lnTo>
                    <a:pt x="521208" y="180086"/>
                  </a:lnTo>
                  <a:lnTo>
                    <a:pt x="523621" y="187706"/>
                  </a:lnTo>
                  <a:lnTo>
                    <a:pt x="559435" y="166420"/>
                  </a:lnTo>
                  <a:lnTo>
                    <a:pt x="579602" y="127025"/>
                  </a:lnTo>
                  <a:lnTo>
                    <a:pt x="582472" y="111099"/>
                  </a:lnTo>
                  <a:lnTo>
                    <a:pt x="583438" y="93853"/>
                  </a:lnTo>
                  <a:close/>
                </a:path>
                <a:path w="2590800" h="187960">
                  <a:moveTo>
                    <a:pt x="1074547" y="7620"/>
                  </a:moveTo>
                  <a:lnTo>
                    <a:pt x="1071880" y="0"/>
                  </a:lnTo>
                  <a:lnTo>
                    <a:pt x="1058227" y="4914"/>
                  </a:lnTo>
                  <a:lnTo>
                    <a:pt x="1046264" y="12026"/>
                  </a:lnTo>
                  <a:lnTo>
                    <a:pt x="1020660" y="46215"/>
                  </a:lnTo>
                  <a:lnTo>
                    <a:pt x="1011936" y="93853"/>
                  </a:lnTo>
                  <a:lnTo>
                    <a:pt x="1012901" y="111099"/>
                  </a:lnTo>
                  <a:lnTo>
                    <a:pt x="1027430" y="154940"/>
                  </a:lnTo>
                  <a:lnTo>
                    <a:pt x="1058176" y="182803"/>
                  </a:lnTo>
                  <a:lnTo>
                    <a:pt x="1071880" y="187706"/>
                  </a:lnTo>
                  <a:lnTo>
                    <a:pt x="1074166" y="180086"/>
                  </a:lnTo>
                  <a:lnTo>
                    <a:pt x="1063472" y="175348"/>
                  </a:lnTo>
                  <a:lnTo>
                    <a:pt x="1054252" y="168757"/>
                  </a:lnTo>
                  <a:lnTo>
                    <a:pt x="1031849" y="124460"/>
                  </a:lnTo>
                  <a:lnTo>
                    <a:pt x="1029081" y="92837"/>
                  </a:lnTo>
                  <a:lnTo>
                    <a:pt x="1029766" y="76873"/>
                  </a:lnTo>
                  <a:lnTo>
                    <a:pt x="1040257" y="37338"/>
                  </a:lnTo>
                  <a:lnTo>
                    <a:pt x="1063688" y="12344"/>
                  </a:lnTo>
                  <a:lnTo>
                    <a:pt x="1074547" y="7620"/>
                  </a:lnTo>
                  <a:close/>
                </a:path>
                <a:path w="2590800" h="187960">
                  <a:moveTo>
                    <a:pt x="1595374" y="93853"/>
                  </a:moveTo>
                  <a:lnTo>
                    <a:pt x="1586636" y="46215"/>
                  </a:lnTo>
                  <a:lnTo>
                    <a:pt x="1561045" y="12026"/>
                  </a:lnTo>
                  <a:lnTo>
                    <a:pt x="1535557" y="0"/>
                  </a:lnTo>
                  <a:lnTo>
                    <a:pt x="1532890" y="7620"/>
                  </a:lnTo>
                  <a:lnTo>
                    <a:pt x="1543748" y="12344"/>
                  </a:lnTo>
                  <a:lnTo>
                    <a:pt x="1553083" y="18859"/>
                  </a:lnTo>
                  <a:lnTo>
                    <a:pt x="1575460" y="62280"/>
                  </a:lnTo>
                  <a:lnTo>
                    <a:pt x="1578229" y="92837"/>
                  </a:lnTo>
                  <a:lnTo>
                    <a:pt x="1577530" y="109410"/>
                  </a:lnTo>
                  <a:lnTo>
                    <a:pt x="1567180" y="149987"/>
                  </a:lnTo>
                  <a:lnTo>
                    <a:pt x="1533144" y="180086"/>
                  </a:lnTo>
                  <a:lnTo>
                    <a:pt x="1535557" y="187706"/>
                  </a:lnTo>
                  <a:lnTo>
                    <a:pt x="1571371" y="166420"/>
                  </a:lnTo>
                  <a:lnTo>
                    <a:pt x="1591538" y="127025"/>
                  </a:lnTo>
                  <a:lnTo>
                    <a:pt x="1594408" y="111099"/>
                  </a:lnTo>
                  <a:lnTo>
                    <a:pt x="1595374" y="93853"/>
                  </a:lnTo>
                  <a:close/>
                </a:path>
                <a:path w="2590800" h="187960">
                  <a:moveTo>
                    <a:pt x="2069719" y="7620"/>
                  </a:moveTo>
                  <a:lnTo>
                    <a:pt x="2067052" y="0"/>
                  </a:lnTo>
                  <a:lnTo>
                    <a:pt x="2053424" y="4914"/>
                  </a:lnTo>
                  <a:lnTo>
                    <a:pt x="2041486" y="12026"/>
                  </a:lnTo>
                  <a:lnTo>
                    <a:pt x="2015832" y="46215"/>
                  </a:lnTo>
                  <a:lnTo>
                    <a:pt x="2007108" y="93853"/>
                  </a:lnTo>
                  <a:lnTo>
                    <a:pt x="2008073" y="111099"/>
                  </a:lnTo>
                  <a:lnTo>
                    <a:pt x="2022602" y="154940"/>
                  </a:lnTo>
                  <a:lnTo>
                    <a:pt x="2053399" y="182803"/>
                  </a:lnTo>
                  <a:lnTo>
                    <a:pt x="2067052" y="187706"/>
                  </a:lnTo>
                  <a:lnTo>
                    <a:pt x="2069465" y="180086"/>
                  </a:lnTo>
                  <a:lnTo>
                    <a:pt x="2058746" y="175348"/>
                  </a:lnTo>
                  <a:lnTo>
                    <a:pt x="2049487" y="168757"/>
                  </a:lnTo>
                  <a:lnTo>
                    <a:pt x="2027072" y="124460"/>
                  </a:lnTo>
                  <a:lnTo>
                    <a:pt x="2024253" y="92837"/>
                  </a:lnTo>
                  <a:lnTo>
                    <a:pt x="2024951" y="76873"/>
                  </a:lnTo>
                  <a:lnTo>
                    <a:pt x="2035429" y="37338"/>
                  </a:lnTo>
                  <a:lnTo>
                    <a:pt x="2058860" y="12344"/>
                  </a:lnTo>
                  <a:lnTo>
                    <a:pt x="2069719" y="7620"/>
                  </a:lnTo>
                  <a:close/>
                </a:path>
                <a:path w="2590800" h="187960">
                  <a:moveTo>
                    <a:pt x="2590546" y="93853"/>
                  </a:moveTo>
                  <a:lnTo>
                    <a:pt x="2581859" y="46215"/>
                  </a:lnTo>
                  <a:lnTo>
                    <a:pt x="2556268" y="12026"/>
                  </a:lnTo>
                  <a:lnTo>
                    <a:pt x="2530729" y="0"/>
                  </a:lnTo>
                  <a:lnTo>
                    <a:pt x="2528062" y="7620"/>
                  </a:lnTo>
                  <a:lnTo>
                    <a:pt x="2538920" y="12344"/>
                  </a:lnTo>
                  <a:lnTo>
                    <a:pt x="2548255" y="18859"/>
                  </a:lnTo>
                  <a:lnTo>
                    <a:pt x="2570696" y="62280"/>
                  </a:lnTo>
                  <a:lnTo>
                    <a:pt x="2573528" y="92837"/>
                  </a:lnTo>
                  <a:lnTo>
                    <a:pt x="2572816" y="109410"/>
                  </a:lnTo>
                  <a:lnTo>
                    <a:pt x="2562352" y="149987"/>
                  </a:lnTo>
                  <a:lnTo>
                    <a:pt x="2528316" y="180086"/>
                  </a:lnTo>
                  <a:lnTo>
                    <a:pt x="2530729" y="187706"/>
                  </a:lnTo>
                  <a:lnTo>
                    <a:pt x="2566606" y="166420"/>
                  </a:lnTo>
                  <a:lnTo>
                    <a:pt x="2586710" y="127025"/>
                  </a:lnTo>
                  <a:lnTo>
                    <a:pt x="2589580" y="111099"/>
                  </a:lnTo>
                  <a:lnTo>
                    <a:pt x="2590546" y="938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1" name="object 8">
            <a:extLst>
              <a:ext uri="{FF2B5EF4-FFF2-40B4-BE49-F238E27FC236}">
                <a16:creationId xmlns:a16="http://schemas.microsoft.com/office/drawing/2014/main" id="{C3EF69F1-2E56-48F8-A574-CAE06614D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313900"/>
              </p:ext>
            </p:extLst>
          </p:nvPr>
        </p:nvGraphicFramePr>
        <p:xfrm>
          <a:off x="669166" y="1143000"/>
          <a:ext cx="5486398" cy="40067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8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5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69163">
                <a:tc gridSpan="3">
                  <a:txBody>
                    <a:bodyPr/>
                    <a:lstStyle/>
                    <a:p>
                      <a:pPr marL="281940" marR="131445" indent="-1435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Trebuchet MS"/>
                          <a:cs typeface="Trebuchet MS"/>
                        </a:rPr>
                        <a:t>Present  state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57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Trebuchet MS"/>
                          <a:cs typeface="Trebuchet MS"/>
                        </a:rPr>
                        <a:t>Next</a:t>
                      </a:r>
                      <a:r>
                        <a:rPr sz="1800" b="1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latin typeface="Trebuchet MS"/>
                          <a:cs typeface="Trebuchet MS"/>
                        </a:rPr>
                        <a:t>state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357505" marR="201295" indent="-1466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Trebuchet MS"/>
                          <a:cs typeface="Trebuchet MS"/>
                        </a:rPr>
                        <a:t>Fli</a:t>
                      </a:r>
                      <a:r>
                        <a:rPr sz="1800" b="1" spc="-5" dirty="0">
                          <a:latin typeface="Trebuchet MS"/>
                          <a:cs typeface="Trebuchet MS"/>
                        </a:rPr>
                        <a:t>p-</a:t>
                      </a:r>
                      <a:r>
                        <a:rPr sz="1800" b="1" dirty="0">
                          <a:latin typeface="Trebuchet MS"/>
                          <a:cs typeface="Trebuchet MS"/>
                        </a:rPr>
                        <a:t>Flop  Inputs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A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B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C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FreeSans"/>
                        <a:cs typeface="FreeSan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FreeSans"/>
                        <a:cs typeface="FreeSan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600" dirty="0">
                        <a:latin typeface="FreeSans"/>
                        <a:cs typeface="FreeSan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144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16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575" baseline="-21164" dirty="0">
                          <a:latin typeface="Trebuchet MS"/>
                          <a:cs typeface="Trebuchet MS"/>
                        </a:rPr>
                        <a:t>A</a:t>
                      </a:r>
                      <a:endParaRPr sz="1575" baseline="-21164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575" baseline="-21164" dirty="0">
                          <a:latin typeface="Trebuchet MS"/>
                          <a:cs typeface="Trebuchet MS"/>
                        </a:rPr>
                        <a:t>B</a:t>
                      </a:r>
                      <a:endParaRPr sz="1575" baseline="-21164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575" baseline="-21164" dirty="0">
                          <a:latin typeface="Trebuchet MS"/>
                          <a:cs typeface="Trebuchet MS"/>
                        </a:rPr>
                        <a:t>C</a:t>
                      </a:r>
                      <a:endParaRPr sz="1575" baseline="-21164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2" name="object 9">
            <a:extLst>
              <a:ext uri="{FF2B5EF4-FFF2-40B4-BE49-F238E27FC236}">
                <a16:creationId xmlns:a16="http://schemas.microsoft.com/office/drawing/2014/main" id="{E7D0BA7F-C41A-443C-A9B3-E1A0F856A870}"/>
              </a:ext>
            </a:extLst>
          </p:cNvPr>
          <p:cNvGraphicFramePr>
            <a:graphicFrameLocks noGrp="1"/>
          </p:cNvGraphicFramePr>
          <p:nvPr/>
        </p:nvGraphicFramePr>
        <p:xfrm>
          <a:off x="6972300" y="2080260"/>
          <a:ext cx="1865628" cy="922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5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object 10">
            <a:extLst>
              <a:ext uri="{FF2B5EF4-FFF2-40B4-BE49-F238E27FC236}">
                <a16:creationId xmlns:a16="http://schemas.microsoft.com/office/drawing/2014/main" id="{850C03EB-A093-45DD-8F98-FF0BFABB96CD}"/>
              </a:ext>
            </a:extLst>
          </p:cNvPr>
          <p:cNvSpPr/>
          <p:nvPr/>
        </p:nvSpPr>
        <p:spPr>
          <a:xfrm>
            <a:off x="6520433" y="1639061"/>
            <a:ext cx="462280" cy="451484"/>
          </a:xfrm>
          <a:custGeom>
            <a:avLst/>
            <a:gdLst/>
            <a:ahLst/>
            <a:cxnLst/>
            <a:rect l="l" t="t" r="r" b="b"/>
            <a:pathLst>
              <a:path w="462279" h="451485">
                <a:moveTo>
                  <a:pt x="0" y="0"/>
                </a:moveTo>
                <a:lnTo>
                  <a:pt x="461772" y="451103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E1730FAA-FF40-47E0-846D-CFE5E1ED2DCC}"/>
              </a:ext>
            </a:extLst>
          </p:cNvPr>
          <p:cNvSpPr txBox="1"/>
          <p:nvPr/>
        </p:nvSpPr>
        <p:spPr>
          <a:xfrm>
            <a:off x="6758431" y="1559763"/>
            <a:ext cx="3086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i="1" spc="-5" dirty="0">
                <a:latin typeface="Arial"/>
                <a:cs typeface="Arial"/>
              </a:rPr>
              <a:t>A</a:t>
            </a:r>
            <a:r>
              <a:rPr sz="1600" i="1" spc="-5" dirty="0">
                <a:latin typeface="Arial"/>
                <a:cs typeface="Arial"/>
              </a:rPr>
              <a:t>B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AA81923F-D8A7-404A-ABCB-48BD0AE96AA3}"/>
              </a:ext>
            </a:extLst>
          </p:cNvPr>
          <p:cNvSpPr txBox="1"/>
          <p:nvPr/>
        </p:nvSpPr>
        <p:spPr>
          <a:xfrm>
            <a:off x="6514592" y="1785873"/>
            <a:ext cx="1606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i="1" spc="-5" dirty="0">
                <a:latin typeface="Arial"/>
                <a:cs typeface="Arial"/>
              </a:rPr>
              <a:t>C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6" name="object 13">
            <a:extLst>
              <a:ext uri="{FF2B5EF4-FFF2-40B4-BE49-F238E27FC236}">
                <a16:creationId xmlns:a16="http://schemas.microsoft.com/office/drawing/2014/main" id="{005F6E9A-89E9-4F1D-AD1F-C71CDB964439}"/>
              </a:ext>
            </a:extLst>
          </p:cNvPr>
          <p:cNvSpPr txBox="1"/>
          <p:nvPr/>
        </p:nvSpPr>
        <p:spPr>
          <a:xfrm>
            <a:off x="7108063" y="1818512"/>
            <a:ext cx="1651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8155" algn="l"/>
                <a:tab pos="945515" algn="l"/>
                <a:tab pos="1412240" algn="l"/>
              </a:tabLst>
            </a:pPr>
            <a:r>
              <a:rPr sz="1600" spc="-5" dirty="0">
                <a:latin typeface="Arial"/>
                <a:cs typeface="Arial"/>
              </a:rPr>
              <a:t>00	01	</a:t>
            </a:r>
            <a:r>
              <a:rPr sz="1600" spc="-125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D2820CC3-EA81-41C6-8970-D78553637C1A}"/>
              </a:ext>
            </a:extLst>
          </p:cNvPr>
          <p:cNvSpPr txBox="1"/>
          <p:nvPr/>
        </p:nvSpPr>
        <p:spPr>
          <a:xfrm>
            <a:off x="6740397" y="2197988"/>
            <a:ext cx="14922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28" name="object 15">
            <a:extLst>
              <a:ext uri="{FF2B5EF4-FFF2-40B4-BE49-F238E27FC236}">
                <a16:creationId xmlns:a16="http://schemas.microsoft.com/office/drawing/2014/main" id="{17C00485-EED8-4859-93B4-EDB7D472EF49}"/>
              </a:ext>
            </a:extLst>
          </p:cNvPr>
          <p:cNvGraphicFramePr>
            <a:graphicFrameLocks noGrp="1"/>
          </p:cNvGraphicFramePr>
          <p:nvPr/>
        </p:nvGraphicFramePr>
        <p:xfrm>
          <a:off x="6982332" y="3885137"/>
          <a:ext cx="1863724" cy="9220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object 16">
            <a:extLst>
              <a:ext uri="{FF2B5EF4-FFF2-40B4-BE49-F238E27FC236}">
                <a16:creationId xmlns:a16="http://schemas.microsoft.com/office/drawing/2014/main" id="{1BE7F193-5EB5-474A-8870-16DCFBD2520E}"/>
              </a:ext>
            </a:extLst>
          </p:cNvPr>
          <p:cNvSpPr/>
          <p:nvPr/>
        </p:nvSpPr>
        <p:spPr>
          <a:xfrm>
            <a:off x="6531989" y="3443939"/>
            <a:ext cx="460375" cy="451484"/>
          </a:xfrm>
          <a:custGeom>
            <a:avLst/>
            <a:gdLst/>
            <a:ahLst/>
            <a:cxnLst/>
            <a:rect l="l" t="t" r="r" b="b"/>
            <a:pathLst>
              <a:path w="460375" h="451485">
                <a:moveTo>
                  <a:pt x="0" y="0"/>
                </a:moveTo>
                <a:lnTo>
                  <a:pt x="460248" y="451104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7">
            <a:extLst>
              <a:ext uri="{FF2B5EF4-FFF2-40B4-BE49-F238E27FC236}">
                <a16:creationId xmlns:a16="http://schemas.microsoft.com/office/drawing/2014/main" id="{4B25E0CF-A3E5-4A62-BFA9-03EF961EE4EE}"/>
              </a:ext>
            </a:extLst>
          </p:cNvPr>
          <p:cNvSpPr txBox="1"/>
          <p:nvPr/>
        </p:nvSpPr>
        <p:spPr>
          <a:xfrm>
            <a:off x="6769352" y="3365580"/>
            <a:ext cx="30797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i="1" spc="-5" dirty="0">
                <a:latin typeface="Arial"/>
                <a:cs typeface="Arial"/>
              </a:rPr>
              <a:t>A</a:t>
            </a:r>
            <a:r>
              <a:rPr sz="1600" i="1" spc="-5" dirty="0">
                <a:latin typeface="Arial"/>
                <a:cs typeface="Arial"/>
              </a:rPr>
              <a:t>B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1" name="object 18">
            <a:extLst>
              <a:ext uri="{FF2B5EF4-FFF2-40B4-BE49-F238E27FC236}">
                <a16:creationId xmlns:a16="http://schemas.microsoft.com/office/drawing/2014/main" id="{AFD9097B-E418-4E76-8D61-4F85BCA564A0}"/>
              </a:ext>
            </a:extLst>
          </p:cNvPr>
          <p:cNvSpPr txBox="1"/>
          <p:nvPr/>
        </p:nvSpPr>
        <p:spPr>
          <a:xfrm>
            <a:off x="6525512" y="3591386"/>
            <a:ext cx="1606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i="1" spc="-5" dirty="0">
                <a:latin typeface="Arial"/>
                <a:cs typeface="Arial"/>
              </a:rPr>
              <a:t>C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2" name="object 19">
            <a:extLst>
              <a:ext uri="{FF2B5EF4-FFF2-40B4-BE49-F238E27FC236}">
                <a16:creationId xmlns:a16="http://schemas.microsoft.com/office/drawing/2014/main" id="{98F8783E-05EB-4081-9373-666B73D3001A}"/>
              </a:ext>
            </a:extLst>
          </p:cNvPr>
          <p:cNvSpPr txBox="1"/>
          <p:nvPr/>
        </p:nvSpPr>
        <p:spPr>
          <a:xfrm>
            <a:off x="7118729" y="3623770"/>
            <a:ext cx="1651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8155" algn="l"/>
                <a:tab pos="945515" algn="l"/>
                <a:tab pos="1412240" algn="l"/>
              </a:tabLst>
            </a:pPr>
            <a:r>
              <a:rPr sz="1600" spc="-5" dirty="0">
                <a:latin typeface="Arial"/>
                <a:cs typeface="Arial"/>
              </a:rPr>
              <a:t>00	01	</a:t>
            </a:r>
            <a:r>
              <a:rPr sz="1600" spc="-125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20">
            <a:extLst>
              <a:ext uri="{FF2B5EF4-FFF2-40B4-BE49-F238E27FC236}">
                <a16:creationId xmlns:a16="http://schemas.microsoft.com/office/drawing/2014/main" id="{3CB1AACC-C4F9-4E10-B63D-26017F012EB8}"/>
              </a:ext>
            </a:extLst>
          </p:cNvPr>
          <p:cNvSpPr txBox="1"/>
          <p:nvPr/>
        </p:nvSpPr>
        <p:spPr>
          <a:xfrm>
            <a:off x="6751064" y="4003246"/>
            <a:ext cx="149225" cy="72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34" name="object 21">
            <a:extLst>
              <a:ext uri="{FF2B5EF4-FFF2-40B4-BE49-F238E27FC236}">
                <a16:creationId xmlns:a16="http://schemas.microsoft.com/office/drawing/2014/main" id="{E91C8B43-DA29-4F5B-BCEF-6AB4F36AA3D6}"/>
              </a:ext>
            </a:extLst>
          </p:cNvPr>
          <p:cNvGraphicFramePr>
            <a:graphicFrameLocks noGrp="1"/>
          </p:cNvGraphicFramePr>
          <p:nvPr/>
        </p:nvGraphicFramePr>
        <p:xfrm>
          <a:off x="6972300" y="5508373"/>
          <a:ext cx="1863724" cy="9235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11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object 22">
            <a:extLst>
              <a:ext uri="{FF2B5EF4-FFF2-40B4-BE49-F238E27FC236}">
                <a16:creationId xmlns:a16="http://schemas.microsoft.com/office/drawing/2014/main" id="{73F816BD-45DC-4DBF-8DFB-A14A747C18EF}"/>
              </a:ext>
            </a:extLst>
          </p:cNvPr>
          <p:cNvSpPr/>
          <p:nvPr/>
        </p:nvSpPr>
        <p:spPr>
          <a:xfrm>
            <a:off x="6521957" y="5068698"/>
            <a:ext cx="460375" cy="449580"/>
          </a:xfrm>
          <a:custGeom>
            <a:avLst/>
            <a:gdLst/>
            <a:ahLst/>
            <a:cxnLst/>
            <a:rect l="l" t="t" r="r" b="b"/>
            <a:pathLst>
              <a:path w="460375" h="449579">
                <a:moveTo>
                  <a:pt x="0" y="0"/>
                </a:moveTo>
                <a:lnTo>
                  <a:pt x="460248" y="44958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3">
            <a:extLst>
              <a:ext uri="{FF2B5EF4-FFF2-40B4-BE49-F238E27FC236}">
                <a16:creationId xmlns:a16="http://schemas.microsoft.com/office/drawing/2014/main" id="{39EDFA52-BFE8-451F-89F3-6E42E13F4476}"/>
              </a:ext>
            </a:extLst>
          </p:cNvPr>
          <p:cNvSpPr txBox="1"/>
          <p:nvPr/>
        </p:nvSpPr>
        <p:spPr>
          <a:xfrm>
            <a:off x="6769351" y="4988214"/>
            <a:ext cx="30797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i="1" spc="-5" dirty="0">
                <a:latin typeface="Arial"/>
                <a:cs typeface="Arial"/>
              </a:rPr>
              <a:t>A</a:t>
            </a:r>
            <a:r>
              <a:rPr sz="1600" i="1" spc="-5" dirty="0">
                <a:latin typeface="Arial"/>
                <a:cs typeface="Arial"/>
              </a:rPr>
              <a:t>B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7" name="object 24">
            <a:extLst>
              <a:ext uri="{FF2B5EF4-FFF2-40B4-BE49-F238E27FC236}">
                <a16:creationId xmlns:a16="http://schemas.microsoft.com/office/drawing/2014/main" id="{B6B13A1F-67BB-4A9E-8F36-895D05930AD5}"/>
              </a:ext>
            </a:extLst>
          </p:cNvPr>
          <p:cNvSpPr txBox="1"/>
          <p:nvPr/>
        </p:nvSpPr>
        <p:spPr>
          <a:xfrm>
            <a:off x="6514591" y="5215561"/>
            <a:ext cx="1606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i="1" spc="-5" dirty="0">
                <a:latin typeface="Arial"/>
                <a:cs typeface="Arial"/>
              </a:rPr>
              <a:t>C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8" name="object 25">
            <a:extLst>
              <a:ext uri="{FF2B5EF4-FFF2-40B4-BE49-F238E27FC236}">
                <a16:creationId xmlns:a16="http://schemas.microsoft.com/office/drawing/2014/main" id="{B646B561-4EB1-42F8-8404-7B37DE1384C4}"/>
              </a:ext>
            </a:extLst>
          </p:cNvPr>
          <p:cNvSpPr txBox="1"/>
          <p:nvPr/>
        </p:nvSpPr>
        <p:spPr>
          <a:xfrm>
            <a:off x="7107682" y="5248175"/>
            <a:ext cx="1651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8155" algn="l"/>
                <a:tab pos="945515" algn="l"/>
                <a:tab pos="1412240" algn="l"/>
              </a:tabLst>
            </a:pPr>
            <a:r>
              <a:rPr sz="1600" spc="-5" dirty="0">
                <a:latin typeface="Arial"/>
                <a:cs typeface="Arial"/>
              </a:rPr>
              <a:t>00	01	</a:t>
            </a:r>
            <a:r>
              <a:rPr sz="1600" spc="-125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26">
            <a:extLst>
              <a:ext uri="{FF2B5EF4-FFF2-40B4-BE49-F238E27FC236}">
                <a16:creationId xmlns:a16="http://schemas.microsoft.com/office/drawing/2014/main" id="{F9B53F2A-C43F-497D-98E8-4CB2D232288B}"/>
              </a:ext>
            </a:extLst>
          </p:cNvPr>
          <p:cNvSpPr txBox="1"/>
          <p:nvPr/>
        </p:nvSpPr>
        <p:spPr>
          <a:xfrm>
            <a:off x="6751066" y="5627651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27">
            <a:extLst>
              <a:ext uri="{FF2B5EF4-FFF2-40B4-BE49-F238E27FC236}">
                <a16:creationId xmlns:a16="http://schemas.microsoft.com/office/drawing/2014/main" id="{0C144F49-55C4-4CB5-955A-DF8632406B56}"/>
              </a:ext>
            </a:extLst>
          </p:cNvPr>
          <p:cNvSpPr txBox="1"/>
          <p:nvPr/>
        </p:nvSpPr>
        <p:spPr>
          <a:xfrm>
            <a:off x="6740144" y="6084241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28">
            <a:extLst>
              <a:ext uri="{FF2B5EF4-FFF2-40B4-BE49-F238E27FC236}">
                <a16:creationId xmlns:a16="http://schemas.microsoft.com/office/drawing/2014/main" id="{BD0B1662-D42E-458F-AA92-707875ADA2B3}"/>
              </a:ext>
            </a:extLst>
          </p:cNvPr>
          <p:cNvSpPr txBox="1"/>
          <p:nvPr/>
        </p:nvSpPr>
        <p:spPr>
          <a:xfrm>
            <a:off x="7752078" y="3109547"/>
            <a:ext cx="202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rebuchet MS"/>
                <a:cs typeface="Trebuchet MS"/>
              </a:rPr>
              <a:t>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2" name="object 29">
            <a:extLst>
              <a:ext uri="{FF2B5EF4-FFF2-40B4-BE49-F238E27FC236}">
                <a16:creationId xmlns:a16="http://schemas.microsoft.com/office/drawing/2014/main" id="{25409A56-EFAE-4E5B-8169-55F2D5C0FD42}"/>
              </a:ext>
            </a:extLst>
          </p:cNvPr>
          <p:cNvSpPr txBox="1"/>
          <p:nvPr/>
        </p:nvSpPr>
        <p:spPr>
          <a:xfrm>
            <a:off x="7928862" y="3286332"/>
            <a:ext cx="1403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rebuchet MS"/>
                <a:cs typeface="Trebuchet MS"/>
              </a:rPr>
              <a:t>B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3" name="object 30">
            <a:extLst>
              <a:ext uri="{FF2B5EF4-FFF2-40B4-BE49-F238E27FC236}">
                <a16:creationId xmlns:a16="http://schemas.microsoft.com/office/drawing/2014/main" id="{D17B1783-20F6-40D1-B489-3CB6A370F5EB}"/>
              </a:ext>
            </a:extLst>
          </p:cNvPr>
          <p:cNvSpPr txBox="1"/>
          <p:nvPr/>
        </p:nvSpPr>
        <p:spPr>
          <a:xfrm>
            <a:off x="6083807" y="5542612"/>
            <a:ext cx="374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rebuchet MS"/>
                <a:cs typeface="Trebuchet MS"/>
              </a:rPr>
              <a:t>T</a:t>
            </a:r>
            <a:r>
              <a:rPr sz="2400" spc="-7" baseline="-20833" dirty="0">
                <a:latin typeface="Trebuchet MS"/>
                <a:cs typeface="Trebuchet MS"/>
              </a:rPr>
              <a:t>C</a:t>
            </a:r>
            <a:endParaRPr sz="2400" baseline="-20833">
              <a:latin typeface="Trebuchet MS"/>
              <a:cs typeface="Trebuchet MS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40CF7A6-E1D6-490E-9EDD-DFAC12718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59" y="1842535"/>
            <a:ext cx="843262" cy="29668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5A2DC07-E2CF-43A8-811C-0FC181719FAE}"/>
              </a:ext>
            </a:extLst>
          </p:cNvPr>
          <p:cNvSpPr txBox="1"/>
          <p:nvPr/>
        </p:nvSpPr>
        <p:spPr>
          <a:xfrm>
            <a:off x="2173574" y="1795094"/>
            <a:ext cx="43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30000" dirty="0"/>
              <a:t>+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C179E06-26A3-4489-B08A-6B2DA30C5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636" y="1838651"/>
            <a:ext cx="843262" cy="29668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F4DE14E-69E9-4ECB-BA72-13A6F1FAECD4}"/>
              </a:ext>
            </a:extLst>
          </p:cNvPr>
          <p:cNvSpPr txBox="1"/>
          <p:nvPr/>
        </p:nvSpPr>
        <p:spPr>
          <a:xfrm>
            <a:off x="3180651" y="1791210"/>
            <a:ext cx="43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30000" dirty="0"/>
              <a:t>+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11AAA74-D02A-4C22-8B11-009A3D93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378" y="1849021"/>
            <a:ext cx="843262" cy="29668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12ACA08-7BF2-45A7-A25A-1CF8CB249835}"/>
              </a:ext>
            </a:extLst>
          </p:cNvPr>
          <p:cNvSpPr txBox="1"/>
          <p:nvPr/>
        </p:nvSpPr>
        <p:spPr>
          <a:xfrm>
            <a:off x="4068261" y="1801580"/>
            <a:ext cx="54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baseline="30000" dirty="0"/>
              <a:t>+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EC873B-C979-3663-62BE-61242C050957}"/>
                  </a:ext>
                </a:extLst>
              </p14:cNvPr>
              <p14:cNvContentPartPr/>
              <p14:nvPr/>
            </p14:nvContentPartPr>
            <p14:xfrm>
              <a:off x="709920" y="825840"/>
              <a:ext cx="8459280" cy="5795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EC873B-C979-3663-62BE-61242C0509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560" y="816480"/>
                <a:ext cx="8478000" cy="581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7560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CCB838-1E8A-4E1D-8377-85076BBED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317C8B-6CCA-49DE-8503-CB6169078CD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5340CB-9BED-401B-922E-DC0A32C31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990600"/>
            <a:ext cx="4572000" cy="28112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4238441-2CE7-9E7B-6B05-EFA3B3D956B9}"/>
                  </a:ext>
                </a:extLst>
              </p14:cNvPr>
              <p14:cNvContentPartPr/>
              <p14:nvPr/>
            </p14:nvContentPartPr>
            <p14:xfrm>
              <a:off x="3422160" y="879120"/>
              <a:ext cx="2154600" cy="5173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4238441-2CE7-9E7B-6B05-EFA3B3D956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2800" y="869760"/>
                <a:ext cx="2173320" cy="519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160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14" y="685800"/>
            <a:ext cx="7776972" cy="762000"/>
          </a:xfrm>
        </p:spPr>
        <p:txBody>
          <a:bodyPr>
            <a:normAutofit/>
          </a:bodyPr>
          <a:lstStyle/>
          <a:p>
            <a:r>
              <a:rPr lang="en-US" altLang="zh-CN" dirty="0"/>
              <a:t>State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317C8B-6CCA-49DE-8503-CB6169078CD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68847C-2379-43A5-ABEC-E1138F4166B6}"/>
              </a:ext>
            </a:extLst>
          </p:cNvPr>
          <p:cNvSpPr/>
          <p:nvPr/>
        </p:nvSpPr>
        <p:spPr>
          <a:xfrm>
            <a:off x="7961922" y="6321136"/>
            <a:ext cx="191478" cy="3651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42C72-49A5-4924-8B53-DEECE05A86E1}"/>
              </a:ext>
            </a:extLst>
          </p:cNvPr>
          <p:cNvSpPr txBox="1"/>
          <p:nvPr/>
        </p:nvSpPr>
        <p:spPr>
          <a:xfrm>
            <a:off x="381000" y="1828800"/>
            <a:ext cx="853668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190" algn="l"/>
            <a:r>
              <a:rPr lang="en-US" sz="20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table consists of present state, input, next state and output </a:t>
            </a:r>
          </a:p>
          <a:p>
            <a:pPr marR="8620" algn="l"/>
            <a:endParaRPr lang="en-US" sz="20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8590" algn="l"/>
            <a:r>
              <a:rPr lang="en-US" sz="20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next-states and the output values are then determined from the logic diagram or state equations for each possible binary combination 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 the input and the present state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21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14" y="685800"/>
            <a:ext cx="7776972" cy="762000"/>
          </a:xfrm>
        </p:spPr>
        <p:txBody>
          <a:bodyPr>
            <a:normAutofit/>
          </a:bodyPr>
          <a:lstStyle/>
          <a:p>
            <a:r>
              <a:rPr lang="en-US" altLang="zh-CN" dirty="0"/>
              <a:t>State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317C8B-6CCA-49DE-8503-CB6169078CD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68847C-2379-43A5-ABEC-E1138F4166B6}"/>
              </a:ext>
            </a:extLst>
          </p:cNvPr>
          <p:cNvSpPr/>
          <p:nvPr/>
        </p:nvSpPr>
        <p:spPr>
          <a:xfrm>
            <a:off x="7961922" y="6321136"/>
            <a:ext cx="191478" cy="3651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82D005-FE92-4654-B085-1EFD5E3A1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97" y="1676400"/>
            <a:ext cx="7867650" cy="42005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3259303-9A5C-4734-9E9D-D5DF48164656}"/>
                  </a:ext>
                </a:extLst>
              </p14:cNvPr>
              <p14:cNvContentPartPr/>
              <p14:nvPr/>
            </p14:nvContentPartPr>
            <p14:xfrm>
              <a:off x="3440880" y="2420280"/>
              <a:ext cx="1179720" cy="2863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3259303-9A5C-4734-9E9D-D5DF481646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1520" y="2410920"/>
                <a:ext cx="1198440" cy="288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60129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8883</TotalTime>
  <Words>812</Words>
  <Application>Microsoft Office PowerPoint</Application>
  <PresentationFormat>On-screen Show (4:3)</PresentationFormat>
  <Paragraphs>332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Caladea</vt:lpstr>
      <vt:lpstr>FreeSans</vt:lpstr>
      <vt:lpstr>Arial</vt:lpstr>
      <vt:lpstr>Candara</vt:lpstr>
      <vt:lpstr>Georgia</vt:lpstr>
      <vt:lpstr>Symbol</vt:lpstr>
      <vt:lpstr>Times New Roman</vt:lpstr>
      <vt:lpstr>Trebuchet MS</vt:lpstr>
      <vt:lpstr>Verdana</vt:lpstr>
      <vt:lpstr>Wingdings</vt:lpstr>
      <vt:lpstr>Waveform</vt:lpstr>
      <vt:lpstr>PowerPoint Presentation</vt:lpstr>
      <vt:lpstr>Review of last class</vt:lpstr>
      <vt:lpstr>Review of last class</vt:lpstr>
      <vt:lpstr>Design of 7 bits counter</vt:lpstr>
      <vt:lpstr>PowerPoint Presentation</vt:lpstr>
      <vt:lpstr>0-7 counter</vt:lpstr>
      <vt:lpstr>PowerPoint Presentation</vt:lpstr>
      <vt:lpstr>State table</vt:lpstr>
      <vt:lpstr>State table</vt:lpstr>
      <vt:lpstr>State transition</vt:lpstr>
      <vt:lpstr>State diagram</vt:lpstr>
      <vt:lpstr>State Diagram</vt:lpstr>
      <vt:lpstr>Analysis of D flip-flops</vt:lpstr>
      <vt:lpstr>Design Procedure</vt:lpstr>
      <vt:lpstr>Sequence detector</vt:lpstr>
      <vt:lpstr>Design Example- Sequence recognizer</vt:lpstr>
      <vt:lpstr>PowerPoint Presentation</vt:lpstr>
      <vt:lpstr>Design Example- Sequence recognizer</vt:lpstr>
      <vt:lpstr>D Flip-Flop</vt:lpstr>
      <vt:lpstr>Design Example- Sequence recognizer</vt:lpstr>
      <vt:lpstr>PowerPoint Presentation</vt:lpstr>
      <vt:lpstr>Design Example- Sequence recognizer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 FUNDAMENTALS</dc:title>
  <dc:creator>hammj</dc:creator>
  <cp:lastModifiedBy>Xing, Yuan</cp:lastModifiedBy>
  <cp:revision>428</cp:revision>
  <dcterms:created xsi:type="dcterms:W3CDTF">2010-06-02T16:10:54Z</dcterms:created>
  <dcterms:modified xsi:type="dcterms:W3CDTF">2023-04-13T16:05:20Z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248315395</vt:i4>
  </property>
  <property fmtid="{D5CDD505-2E9C-101B-9397-08002B2CF9AE}" pid="3" name="_NewReviewCycle">
    <vt:lpwstr/>
  </property>
  <property fmtid="{D5CDD505-2E9C-101B-9397-08002B2CF9AE}" pid="4" name="_EmailSubject">
    <vt:lpwstr>Lecture Note PowerPoints for Cengage Learning textbooks.</vt:lpwstr>
  </property>
  <property fmtid="{D5CDD505-2E9C-101B-9397-08002B2CF9AE}" pid="5" name="_AuthorEmail">
    <vt:lpwstr>mona.zeftel@cengage.com</vt:lpwstr>
  </property>
  <property fmtid="{D5CDD505-2E9C-101B-9397-08002B2CF9AE}" pid="6" name="_AuthorEmailDisplayName">
    <vt:lpwstr>Zeftel, Mona D</vt:lpwstr>
  </property>
  <property fmtid="{D5CDD505-2E9C-101B-9397-08002B2CF9AE}" pid="7" name="_PreviousAdHocReviewCycleID">
    <vt:i4>-1176233783</vt:i4>
  </property>
</Properties>
</file>